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30"/>
  </p:notesMasterIdLst>
  <p:sldIdLst>
    <p:sldId id="256" r:id="rId5"/>
    <p:sldId id="258" r:id="rId6"/>
    <p:sldId id="259" r:id="rId7"/>
    <p:sldId id="297" r:id="rId8"/>
    <p:sldId id="260" r:id="rId9"/>
    <p:sldId id="261" r:id="rId10"/>
    <p:sldId id="310" r:id="rId11"/>
    <p:sldId id="311" r:id="rId12"/>
    <p:sldId id="298" r:id="rId13"/>
    <p:sldId id="299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2" r:id="rId24"/>
    <p:sldId id="313" r:id="rId25"/>
    <p:sldId id="314" r:id="rId26"/>
    <p:sldId id="315" r:id="rId27"/>
    <p:sldId id="316" r:id="rId28"/>
    <p:sldId id="318" r:id="rId29"/>
  </p:sldIdLst>
  <p:sldSz cx="9144000" cy="5143500" type="screen16x9"/>
  <p:notesSz cx="6858000" cy="9144000"/>
  <p:embeddedFontLst>
    <p:embeddedFont>
      <p:font typeface="Audiowide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9FE793-2A06-4341-8374-8D71D5789C31}" v="14" dt="2024-05-22T02:29:01.878"/>
    <p1510:client id="{7ADD077A-6869-4A1D-829E-0670EFA2D3A6}" v="793" dt="2024-05-22T02:18:07.860"/>
    <p1510:client id="{FB0A378F-9625-430F-89A4-DC099A68DABF}" v="20" dt="2024-05-22T01:11:16.462"/>
  </p1510:revLst>
</p1510:revInfo>
</file>

<file path=ppt/tableStyles.xml><?xml version="1.0" encoding="utf-8"?>
<a:tblStyleLst xmlns:a="http://schemas.openxmlformats.org/drawingml/2006/main" def="{AE405E56-1754-4293-9ECA-51A2EBECBD65}">
  <a:tblStyle styleId="{AE405E56-1754-4293-9ECA-51A2EBECBD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FE98DD9-08F4-4685-9E23-3019646484A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iba, Marc" userId="e620299f-3efe-4627-b743-b39cefa33c1d" providerId="ADAL" clId="{7ADD077A-6869-4A1D-829E-0670EFA2D3A6}"/>
    <pc:docChg chg="undo redo custSel modSld">
      <pc:chgData name="Saliba, Marc" userId="e620299f-3efe-4627-b743-b39cefa33c1d" providerId="ADAL" clId="{7ADD077A-6869-4A1D-829E-0670EFA2D3A6}" dt="2024-05-22T02:18:07.860" v="791" actId="20577"/>
      <pc:docMkLst>
        <pc:docMk/>
      </pc:docMkLst>
      <pc:sldChg chg="modSp mod">
        <pc:chgData name="Saliba, Marc" userId="e620299f-3efe-4627-b743-b39cefa33c1d" providerId="ADAL" clId="{7ADD077A-6869-4A1D-829E-0670EFA2D3A6}" dt="2024-05-22T02:18:07.860" v="791" actId="20577"/>
        <pc:sldMkLst>
          <pc:docMk/>
          <pc:sldMk cId="61481879" sldId="318"/>
        </pc:sldMkLst>
        <pc:spChg chg="mod">
          <ac:chgData name="Saliba, Marc" userId="e620299f-3efe-4627-b743-b39cefa33c1d" providerId="ADAL" clId="{7ADD077A-6869-4A1D-829E-0670EFA2D3A6}" dt="2024-05-22T02:18:07.860" v="791" actId="20577"/>
          <ac:spMkLst>
            <pc:docMk/>
            <pc:sldMk cId="61481879" sldId="318"/>
            <ac:spMk id="2" creationId="{E4FEC30A-8893-CD9A-BF4F-0D8B13835C8C}"/>
          </ac:spMkLst>
        </pc:spChg>
      </pc:sldChg>
    </pc:docChg>
  </pc:docChgLst>
  <pc:docChgLst>
    <pc:chgData name="Tran, Jimmy" userId="aef92ad9-ff61-4232-b65b-e0202a1a09d3" providerId="ADAL" clId="{FB0A378F-9625-430F-89A4-DC099A68DABF}"/>
    <pc:docChg chg="modSld">
      <pc:chgData name="Tran, Jimmy" userId="aef92ad9-ff61-4232-b65b-e0202a1a09d3" providerId="ADAL" clId="{FB0A378F-9625-430F-89A4-DC099A68DABF}" dt="2024-05-22T01:11:16.461" v="19" actId="20577"/>
      <pc:docMkLst>
        <pc:docMk/>
      </pc:docMkLst>
      <pc:sldChg chg="addSp modSp mod">
        <pc:chgData name="Tran, Jimmy" userId="aef92ad9-ff61-4232-b65b-e0202a1a09d3" providerId="ADAL" clId="{FB0A378F-9625-430F-89A4-DC099A68DABF}" dt="2024-05-22T01:11:16.461" v="19" actId="20577"/>
        <pc:sldMkLst>
          <pc:docMk/>
          <pc:sldMk cId="2658533550" sldId="307"/>
        </pc:sldMkLst>
        <pc:graphicFrameChg chg="mod">
          <ac:chgData name="Tran, Jimmy" userId="aef92ad9-ff61-4232-b65b-e0202a1a09d3" providerId="ADAL" clId="{FB0A378F-9625-430F-89A4-DC099A68DABF}" dt="2024-05-22T01:11:16.461" v="19" actId="20577"/>
          <ac:graphicFrameMkLst>
            <pc:docMk/>
            <pc:sldMk cId="2658533550" sldId="307"/>
            <ac:graphicFrameMk id="196" creationId="{2ECF4850-4BA1-1718-1956-847F3F7ED818}"/>
          </ac:graphicFrameMkLst>
        </pc:graphicFrameChg>
        <pc:picChg chg="add mod">
          <ac:chgData name="Tran, Jimmy" userId="aef92ad9-ff61-4232-b65b-e0202a1a09d3" providerId="ADAL" clId="{FB0A378F-9625-430F-89A4-DC099A68DABF}" dt="2024-05-22T01:11:09.031" v="2" actId="1076"/>
          <ac:picMkLst>
            <pc:docMk/>
            <pc:sldMk cId="2658533550" sldId="307"/>
            <ac:picMk id="2" creationId="{FA302F1B-7589-904D-7AE7-9C11D9A999EE}"/>
          </ac:picMkLst>
        </pc:picChg>
      </pc:sldChg>
    </pc:docChg>
  </pc:docChgLst>
  <pc:docChgLst>
    <pc:chgData name="Dhanju, Manbir" userId="485cc0fb-d7e4-4fdd-b518-04346f5ff905" providerId="ADAL" clId="{5D9FE793-2A06-4341-8374-8D71D5789C31}"/>
    <pc:docChg chg="undo custSel delSld modSld">
      <pc:chgData name="Dhanju, Manbir" userId="485cc0fb-d7e4-4fdd-b518-04346f5ff905" providerId="ADAL" clId="{5D9FE793-2A06-4341-8374-8D71D5789C31}" dt="2024-05-22T02:29:01.878" v="140" actId="20577"/>
      <pc:docMkLst>
        <pc:docMk/>
      </pc:docMkLst>
      <pc:sldChg chg="modSp mod">
        <pc:chgData name="Dhanju, Manbir" userId="485cc0fb-d7e4-4fdd-b518-04346f5ff905" providerId="ADAL" clId="{5D9FE793-2A06-4341-8374-8D71D5789C31}" dt="2024-05-22T01:11:56.075" v="2" actId="313"/>
        <pc:sldMkLst>
          <pc:docMk/>
          <pc:sldMk cId="2467691680" sldId="297"/>
        </pc:sldMkLst>
        <pc:spChg chg="mod">
          <ac:chgData name="Dhanju, Manbir" userId="485cc0fb-d7e4-4fdd-b518-04346f5ff905" providerId="ADAL" clId="{5D9FE793-2A06-4341-8374-8D71D5789C31}" dt="2024-05-22T01:11:56.075" v="2" actId="313"/>
          <ac:spMkLst>
            <pc:docMk/>
            <pc:sldMk cId="2467691680" sldId="297"/>
            <ac:spMk id="180" creationId="{00000000-0000-0000-0000-000000000000}"/>
          </ac:spMkLst>
        </pc:spChg>
      </pc:sldChg>
      <pc:sldChg chg="modSp mod">
        <pc:chgData name="Dhanju, Manbir" userId="485cc0fb-d7e4-4fdd-b518-04346f5ff905" providerId="ADAL" clId="{5D9FE793-2A06-4341-8374-8D71D5789C31}" dt="2024-05-22T02:29:01.878" v="140" actId="20577"/>
        <pc:sldMkLst>
          <pc:docMk/>
          <pc:sldMk cId="1628248832" sldId="316"/>
        </pc:sldMkLst>
        <pc:spChg chg="mod">
          <ac:chgData name="Dhanju, Manbir" userId="485cc0fb-d7e4-4fdd-b518-04346f5ff905" providerId="ADAL" clId="{5D9FE793-2A06-4341-8374-8D71D5789C31}" dt="2024-05-22T02:29:01.878" v="140" actId="20577"/>
          <ac:spMkLst>
            <pc:docMk/>
            <pc:sldMk cId="1628248832" sldId="316"/>
            <ac:spMk id="187" creationId="{00000000-0000-0000-0000-000000000000}"/>
          </ac:spMkLst>
        </pc:spChg>
      </pc:sldChg>
      <pc:sldChg chg="del">
        <pc:chgData name="Dhanju, Manbir" userId="485cc0fb-d7e4-4fdd-b518-04346f5ff905" providerId="ADAL" clId="{5D9FE793-2A06-4341-8374-8D71D5789C31}" dt="2024-05-22T02:10:38.932" v="131" actId="2696"/>
        <pc:sldMkLst>
          <pc:docMk/>
          <pc:sldMk cId="1467930680" sldId="317"/>
        </pc:sldMkLst>
      </pc:sldChg>
      <pc:sldChg chg="addSp modSp mod">
        <pc:chgData name="Dhanju, Manbir" userId="485cc0fb-d7e4-4fdd-b518-04346f5ff905" providerId="ADAL" clId="{5D9FE793-2A06-4341-8374-8D71D5789C31}" dt="2024-05-22T02:11:24.117" v="133" actId="1076"/>
        <pc:sldMkLst>
          <pc:docMk/>
          <pc:sldMk cId="61481879" sldId="318"/>
        </pc:sldMkLst>
        <pc:spChg chg="add mod">
          <ac:chgData name="Dhanju, Manbir" userId="485cc0fb-d7e4-4fdd-b518-04346f5ff905" providerId="ADAL" clId="{5D9FE793-2A06-4341-8374-8D71D5789C31}" dt="2024-05-22T02:11:24.117" v="133" actId="1076"/>
          <ac:spMkLst>
            <pc:docMk/>
            <pc:sldMk cId="61481879" sldId="318"/>
            <ac:spMk id="2" creationId="{E4FEC30A-8893-CD9A-BF4F-0D8B13835C8C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99225-A2F3-4AE4-A4A2-12B17D680CE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F90956-B535-499A-A8DD-9616805117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API: Stripe</a:t>
          </a:r>
        </a:p>
      </dgm:t>
    </dgm:pt>
    <dgm:pt modelId="{23CA6CA5-F81A-460D-BF3C-649841906C3A}" type="parTrans" cxnId="{DC24FC00-CB18-48A7-B6DD-CE6C191DB43C}">
      <dgm:prSet/>
      <dgm:spPr/>
      <dgm:t>
        <a:bodyPr/>
        <a:lstStyle/>
        <a:p>
          <a:endParaRPr lang="en-US"/>
        </a:p>
      </dgm:t>
    </dgm:pt>
    <dgm:pt modelId="{FC73892F-FF4C-42C1-8C19-0A8CA04C0B0D}" type="sibTrans" cxnId="{DC24FC00-CB18-48A7-B6DD-CE6C191DB43C}">
      <dgm:prSet/>
      <dgm:spPr/>
      <dgm:t>
        <a:bodyPr/>
        <a:lstStyle/>
        <a:p>
          <a:endParaRPr lang="en-US"/>
        </a:p>
      </dgm:t>
    </dgm:pt>
    <dgm:pt modelId="{82C4F89E-9497-4B23-923E-4BA9C7D5C691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Difficultés:</a:t>
          </a:r>
        </a:p>
        <a:p>
          <a:pPr>
            <a:lnSpc>
              <a:spcPct val="100000"/>
            </a:lnSpc>
          </a:pPr>
          <a:r>
            <a:rPr lang="fr-CA"/>
            <a:t>Impl</a:t>
          </a:r>
          <a:r>
            <a:rPr lang="en-US"/>
            <a:t>émentation</a:t>
          </a:r>
          <a:endParaRPr lang="fr-CA"/>
        </a:p>
        <a:p>
          <a:endParaRPr lang="en-US"/>
        </a:p>
      </dgm:t>
    </dgm:pt>
    <dgm:pt modelId="{D1CA300E-F104-47D9-937B-ABD5D73C5C58}" type="parTrans" cxnId="{C9E9FE7F-2F38-4C87-9D35-00683D63A611}">
      <dgm:prSet/>
      <dgm:spPr/>
      <dgm:t>
        <a:bodyPr/>
        <a:lstStyle/>
        <a:p>
          <a:endParaRPr lang="en-US"/>
        </a:p>
      </dgm:t>
    </dgm:pt>
    <dgm:pt modelId="{4F329289-3C69-4A87-8716-1C1574CE7E38}" type="sibTrans" cxnId="{C9E9FE7F-2F38-4C87-9D35-00683D63A611}">
      <dgm:prSet/>
      <dgm:spPr/>
      <dgm:t>
        <a:bodyPr/>
        <a:lstStyle/>
        <a:p>
          <a:endParaRPr lang="en-US"/>
        </a:p>
      </dgm:t>
    </dgm:pt>
    <dgm:pt modelId="{064F2301-E9A8-4F1F-AE17-AE24348315F5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Explications:</a:t>
          </a:r>
          <a:endParaRPr lang="en-US"/>
        </a:p>
      </dgm:t>
    </dgm:pt>
    <dgm:pt modelId="{75C699FC-FB9E-4BF9-B7C5-275A520BB0BC}" type="parTrans" cxnId="{288500AC-347A-41DC-B36F-8BB8F35CD7B4}">
      <dgm:prSet/>
      <dgm:spPr/>
      <dgm:t>
        <a:bodyPr/>
        <a:lstStyle/>
        <a:p>
          <a:endParaRPr lang="en-US"/>
        </a:p>
      </dgm:t>
    </dgm:pt>
    <dgm:pt modelId="{99632DE5-FE9A-4ADB-B3CC-234C670432C4}" type="sibTrans" cxnId="{288500AC-347A-41DC-B36F-8BB8F35CD7B4}">
      <dgm:prSet/>
      <dgm:spPr/>
      <dgm:t>
        <a:bodyPr/>
        <a:lstStyle/>
        <a:p>
          <a:endParaRPr lang="en-US"/>
        </a:p>
      </dgm:t>
    </dgm:pt>
    <dgm:pt modelId="{F29F321A-8005-447A-9AD6-8F9F1000D7DC}" type="pres">
      <dgm:prSet presAssocID="{7E199225-A2F3-4AE4-A4A2-12B17D680CED}" presName="root" presStyleCnt="0">
        <dgm:presLayoutVars>
          <dgm:dir/>
          <dgm:resizeHandles val="exact"/>
        </dgm:presLayoutVars>
      </dgm:prSet>
      <dgm:spPr/>
    </dgm:pt>
    <dgm:pt modelId="{AAC71A12-9F21-4985-A146-16F6051202DD}" type="pres">
      <dgm:prSet presAssocID="{32F90956-B535-499A-A8DD-961680511760}" presName="compNode" presStyleCnt="0"/>
      <dgm:spPr/>
    </dgm:pt>
    <dgm:pt modelId="{44D95FBD-80AE-46EA-A3C8-A0A9200023F4}" type="pres">
      <dgm:prSet presAssocID="{32F90956-B535-499A-A8DD-9616805117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E355C701-3D9C-467C-966B-286142CFAC06}" type="pres">
      <dgm:prSet presAssocID="{32F90956-B535-499A-A8DD-961680511760}" presName="spaceRect" presStyleCnt="0"/>
      <dgm:spPr/>
    </dgm:pt>
    <dgm:pt modelId="{FF68DE0C-3C49-4575-A4D2-FA273C484E34}" type="pres">
      <dgm:prSet presAssocID="{32F90956-B535-499A-A8DD-961680511760}" presName="textRect" presStyleLbl="revTx" presStyleIdx="0" presStyleCnt="3">
        <dgm:presLayoutVars>
          <dgm:chMax val="1"/>
          <dgm:chPref val="1"/>
        </dgm:presLayoutVars>
      </dgm:prSet>
      <dgm:spPr/>
    </dgm:pt>
    <dgm:pt modelId="{36AF1F8F-BE93-4A9D-9E2F-6C738848BF5D}" type="pres">
      <dgm:prSet presAssocID="{FC73892F-FF4C-42C1-8C19-0A8CA04C0B0D}" presName="sibTrans" presStyleCnt="0"/>
      <dgm:spPr/>
    </dgm:pt>
    <dgm:pt modelId="{D5F4D138-949D-4BC1-9B95-D959A15E2DC4}" type="pres">
      <dgm:prSet presAssocID="{82C4F89E-9497-4B23-923E-4BA9C7D5C691}" presName="compNode" presStyleCnt="0"/>
      <dgm:spPr/>
    </dgm:pt>
    <dgm:pt modelId="{0EA6FAE2-EA11-4B20-8331-565A7463C4DA}" type="pres">
      <dgm:prSet presAssocID="{82C4F89E-9497-4B23-923E-4BA9C7D5C6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7EDD9CE8-5A23-4F25-961F-68BFB994BDE4}" type="pres">
      <dgm:prSet presAssocID="{82C4F89E-9497-4B23-923E-4BA9C7D5C691}" presName="spaceRect" presStyleCnt="0"/>
      <dgm:spPr/>
    </dgm:pt>
    <dgm:pt modelId="{70A96F34-69D9-4AD0-B017-C4A02B0FE859}" type="pres">
      <dgm:prSet presAssocID="{82C4F89E-9497-4B23-923E-4BA9C7D5C691}" presName="textRect" presStyleLbl="revTx" presStyleIdx="1" presStyleCnt="3">
        <dgm:presLayoutVars>
          <dgm:chMax val="1"/>
          <dgm:chPref val="1"/>
        </dgm:presLayoutVars>
      </dgm:prSet>
      <dgm:spPr/>
    </dgm:pt>
    <dgm:pt modelId="{B9AB7745-10B7-4CAF-B68C-568CF5075870}" type="pres">
      <dgm:prSet presAssocID="{4F329289-3C69-4A87-8716-1C1574CE7E38}" presName="sibTrans" presStyleCnt="0"/>
      <dgm:spPr/>
    </dgm:pt>
    <dgm:pt modelId="{494EF7B0-DD3F-4A83-953D-0B5FEC8A085F}" type="pres">
      <dgm:prSet presAssocID="{064F2301-E9A8-4F1F-AE17-AE24348315F5}" presName="compNode" presStyleCnt="0"/>
      <dgm:spPr/>
    </dgm:pt>
    <dgm:pt modelId="{D2CE89CC-7156-4CD9-A46F-C0B6A2967A46}" type="pres">
      <dgm:prSet presAssocID="{064F2301-E9A8-4F1F-AE17-AE24348315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DF70CB9-4E1E-4E44-9564-46EFB3A412C6}" type="pres">
      <dgm:prSet presAssocID="{064F2301-E9A8-4F1F-AE17-AE24348315F5}" presName="spaceRect" presStyleCnt="0"/>
      <dgm:spPr/>
    </dgm:pt>
    <dgm:pt modelId="{E4F9F102-5134-4CAE-AA55-FCBB1411875A}" type="pres">
      <dgm:prSet presAssocID="{064F2301-E9A8-4F1F-AE17-AE24348315F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C24FC00-CB18-48A7-B6DD-CE6C191DB43C}" srcId="{7E199225-A2F3-4AE4-A4A2-12B17D680CED}" destId="{32F90956-B535-499A-A8DD-961680511760}" srcOrd="0" destOrd="0" parTransId="{23CA6CA5-F81A-460D-BF3C-649841906C3A}" sibTransId="{FC73892F-FF4C-42C1-8C19-0A8CA04C0B0D}"/>
    <dgm:cxn modelId="{8EA80A68-BCD9-4358-87A6-A39B60465A84}" type="presOf" srcId="{064F2301-E9A8-4F1F-AE17-AE24348315F5}" destId="{E4F9F102-5134-4CAE-AA55-FCBB1411875A}" srcOrd="0" destOrd="0" presId="urn:microsoft.com/office/officeart/2018/2/layout/IconLabelList"/>
    <dgm:cxn modelId="{A8B8AF6F-5C38-45DF-ABC6-41AB2E7A7CBE}" type="presOf" srcId="{32F90956-B535-499A-A8DD-961680511760}" destId="{FF68DE0C-3C49-4575-A4D2-FA273C484E34}" srcOrd="0" destOrd="0" presId="urn:microsoft.com/office/officeart/2018/2/layout/IconLabelList"/>
    <dgm:cxn modelId="{C9E9FE7F-2F38-4C87-9D35-00683D63A611}" srcId="{7E199225-A2F3-4AE4-A4A2-12B17D680CED}" destId="{82C4F89E-9497-4B23-923E-4BA9C7D5C691}" srcOrd="1" destOrd="0" parTransId="{D1CA300E-F104-47D9-937B-ABD5D73C5C58}" sibTransId="{4F329289-3C69-4A87-8716-1C1574CE7E38}"/>
    <dgm:cxn modelId="{FA76F89A-C030-47A8-9CEF-A05A3C7C4B96}" type="presOf" srcId="{82C4F89E-9497-4B23-923E-4BA9C7D5C691}" destId="{70A96F34-69D9-4AD0-B017-C4A02B0FE859}" srcOrd="0" destOrd="0" presId="urn:microsoft.com/office/officeart/2018/2/layout/IconLabelList"/>
    <dgm:cxn modelId="{499735A2-E3D2-48D1-A8F3-D15906231853}" type="presOf" srcId="{7E199225-A2F3-4AE4-A4A2-12B17D680CED}" destId="{F29F321A-8005-447A-9AD6-8F9F1000D7DC}" srcOrd="0" destOrd="0" presId="urn:microsoft.com/office/officeart/2018/2/layout/IconLabelList"/>
    <dgm:cxn modelId="{288500AC-347A-41DC-B36F-8BB8F35CD7B4}" srcId="{7E199225-A2F3-4AE4-A4A2-12B17D680CED}" destId="{064F2301-E9A8-4F1F-AE17-AE24348315F5}" srcOrd="2" destOrd="0" parTransId="{75C699FC-FB9E-4BF9-B7C5-275A520BB0BC}" sibTransId="{99632DE5-FE9A-4ADB-B3CC-234C670432C4}"/>
    <dgm:cxn modelId="{EC1233D7-6167-4296-A4F1-36D157BF3E93}" type="presParOf" srcId="{F29F321A-8005-447A-9AD6-8F9F1000D7DC}" destId="{AAC71A12-9F21-4985-A146-16F6051202DD}" srcOrd="0" destOrd="0" presId="urn:microsoft.com/office/officeart/2018/2/layout/IconLabelList"/>
    <dgm:cxn modelId="{52DAF529-993D-4D38-8118-535352D3056D}" type="presParOf" srcId="{AAC71A12-9F21-4985-A146-16F6051202DD}" destId="{44D95FBD-80AE-46EA-A3C8-A0A9200023F4}" srcOrd="0" destOrd="0" presId="urn:microsoft.com/office/officeart/2018/2/layout/IconLabelList"/>
    <dgm:cxn modelId="{F9143395-FDFF-46B5-95A0-A280DDC7B170}" type="presParOf" srcId="{AAC71A12-9F21-4985-A146-16F6051202DD}" destId="{E355C701-3D9C-467C-966B-286142CFAC06}" srcOrd="1" destOrd="0" presId="urn:microsoft.com/office/officeart/2018/2/layout/IconLabelList"/>
    <dgm:cxn modelId="{E1EFD40D-C026-418B-9B4C-7A366A89B403}" type="presParOf" srcId="{AAC71A12-9F21-4985-A146-16F6051202DD}" destId="{FF68DE0C-3C49-4575-A4D2-FA273C484E34}" srcOrd="2" destOrd="0" presId="urn:microsoft.com/office/officeart/2018/2/layout/IconLabelList"/>
    <dgm:cxn modelId="{10E50467-0E49-4BA6-ACDE-3B8CD61EFF98}" type="presParOf" srcId="{F29F321A-8005-447A-9AD6-8F9F1000D7DC}" destId="{36AF1F8F-BE93-4A9D-9E2F-6C738848BF5D}" srcOrd="1" destOrd="0" presId="urn:microsoft.com/office/officeart/2018/2/layout/IconLabelList"/>
    <dgm:cxn modelId="{309AD0FA-0530-449F-9F55-7808EC292FC2}" type="presParOf" srcId="{F29F321A-8005-447A-9AD6-8F9F1000D7DC}" destId="{D5F4D138-949D-4BC1-9B95-D959A15E2DC4}" srcOrd="2" destOrd="0" presId="urn:microsoft.com/office/officeart/2018/2/layout/IconLabelList"/>
    <dgm:cxn modelId="{C5E65BCF-E074-4199-BDA2-448A4E7B7384}" type="presParOf" srcId="{D5F4D138-949D-4BC1-9B95-D959A15E2DC4}" destId="{0EA6FAE2-EA11-4B20-8331-565A7463C4DA}" srcOrd="0" destOrd="0" presId="urn:microsoft.com/office/officeart/2018/2/layout/IconLabelList"/>
    <dgm:cxn modelId="{8D5E454E-1349-4FB9-BEAB-6B86143A7479}" type="presParOf" srcId="{D5F4D138-949D-4BC1-9B95-D959A15E2DC4}" destId="{7EDD9CE8-5A23-4F25-961F-68BFB994BDE4}" srcOrd="1" destOrd="0" presId="urn:microsoft.com/office/officeart/2018/2/layout/IconLabelList"/>
    <dgm:cxn modelId="{69BB9C75-4AD0-4540-8277-A5EDBC739335}" type="presParOf" srcId="{D5F4D138-949D-4BC1-9B95-D959A15E2DC4}" destId="{70A96F34-69D9-4AD0-B017-C4A02B0FE859}" srcOrd="2" destOrd="0" presId="urn:microsoft.com/office/officeart/2018/2/layout/IconLabelList"/>
    <dgm:cxn modelId="{20C539A4-2FDB-46AC-BFFF-95E519AFF0A1}" type="presParOf" srcId="{F29F321A-8005-447A-9AD6-8F9F1000D7DC}" destId="{B9AB7745-10B7-4CAF-B68C-568CF5075870}" srcOrd="3" destOrd="0" presId="urn:microsoft.com/office/officeart/2018/2/layout/IconLabelList"/>
    <dgm:cxn modelId="{631FD81E-A57E-433B-9946-602669E962D2}" type="presParOf" srcId="{F29F321A-8005-447A-9AD6-8F9F1000D7DC}" destId="{494EF7B0-DD3F-4A83-953D-0B5FEC8A085F}" srcOrd="4" destOrd="0" presId="urn:microsoft.com/office/officeart/2018/2/layout/IconLabelList"/>
    <dgm:cxn modelId="{4F74CD87-016F-4EA3-B9DE-C6FB9F23D3B2}" type="presParOf" srcId="{494EF7B0-DD3F-4A83-953D-0B5FEC8A085F}" destId="{D2CE89CC-7156-4CD9-A46F-C0B6A2967A46}" srcOrd="0" destOrd="0" presId="urn:microsoft.com/office/officeart/2018/2/layout/IconLabelList"/>
    <dgm:cxn modelId="{AE69EFA4-8DC0-4792-88BC-5912CA342956}" type="presParOf" srcId="{494EF7B0-DD3F-4A83-953D-0B5FEC8A085F}" destId="{7DF70CB9-4E1E-4E44-9564-46EFB3A412C6}" srcOrd="1" destOrd="0" presId="urn:microsoft.com/office/officeart/2018/2/layout/IconLabelList"/>
    <dgm:cxn modelId="{3BF26C5A-EC92-4CF8-8138-BF663A555673}" type="presParOf" srcId="{494EF7B0-DD3F-4A83-953D-0B5FEC8A085F}" destId="{E4F9F102-5134-4CAE-AA55-FCBB1411875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95FBD-80AE-46EA-A3C8-A0A9200023F4}">
      <dsp:nvSpPr>
        <dsp:cNvPr id="0" name=""/>
        <dsp:cNvSpPr/>
      </dsp:nvSpPr>
      <dsp:spPr>
        <a:xfrm>
          <a:off x="838716" y="123303"/>
          <a:ext cx="603544" cy="603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8DE0C-3C49-4575-A4D2-FA273C484E34}">
      <dsp:nvSpPr>
        <dsp:cNvPr id="0" name=""/>
        <dsp:cNvSpPr/>
      </dsp:nvSpPr>
      <dsp:spPr>
        <a:xfrm>
          <a:off x="469883" y="928068"/>
          <a:ext cx="1341210" cy="53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API: Stripe</a:t>
          </a:r>
        </a:p>
      </dsp:txBody>
      <dsp:txXfrm>
        <a:off x="469883" y="928068"/>
        <a:ext cx="1341210" cy="536484"/>
      </dsp:txXfrm>
    </dsp:sp>
    <dsp:sp modelId="{0EA6FAE2-EA11-4B20-8331-565A7463C4DA}">
      <dsp:nvSpPr>
        <dsp:cNvPr id="0" name=""/>
        <dsp:cNvSpPr/>
      </dsp:nvSpPr>
      <dsp:spPr>
        <a:xfrm>
          <a:off x="2414638" y="123303"/>
          <a:ext cx="603544" cy="603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96F34-69D9-4AD0-B017-C4A02B0FE859}">
      <dsp:nvSpPr>
        <dsp:cNvPr id="0" name=""/>
        <dsp:cNvSpPr/>
      </dsp:nvSpPr>
      <dsp:spPr>
        <a:xfrm>
          <a:off x="2045805" y="928068"/>
          <a:ext cx="1341210" cy="53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/>
            <a:t>Difficultés: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/>
            <a:t>Impl</a:t>
          </a:r>
          <a:r>
            <a:rPr lang="en-US" sz="1100" kern="1200"/>
            <a:t>émentation</a:t>
          </a:r>
          <a:endParaRPr lang="fr-CA" sz="1100" kern="1200"/>
        </a:p>
        <a:p>
          <a:pPr marL="0" lvl="0" indent="0" algn="ctr" defTabSz="488950"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045805" y="928068"/>
        <a:ext cx="1341210" cy="536484"/>
      </dsp:txXfrm>
    </dsp:sp>
    <dsp:sp modelId="{D2CE89CC-7156-4CD9-A46F-C0B6A2967A46}">
      <dsp:nvSpPr>
        <dsp:cNvPr id="0" name=""/>
        <dsp:cNvSpPr/>
      </dsp:nvSpPr>
      <dsp:spPr>
        <a:xfrm>
          <a:off x="1626677" y="1799855"/>
          <a:ext cx="603544" cy="603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9F102-5134-4CAE-AA55-FCBB1411875A}">
      <dsp:nvSpPr>
        <dsp:cNvPr id="0" name=""/>
        <dsp:cNvSpPr/>
      </dsp:nvSpPr>
      <dsp:spPr>
        <a:xfrm>
          <a:off x="1257844" y="2604620"/>
          <a:ext cx="1341210" cy="53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/>
            <a:t>Explications:</a:t>
          </a:r>
          <a:endParaRPr lang="en-US" sz="1100" kern="1200"/>
        </a:p>
      </dsp:txBody>
      <dsp:txXfrm>
        <a:off x="1257844" y="2604620"/>
        <a:ext cx="1341210" cy="536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85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06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31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079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575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662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846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631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36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45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745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491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182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555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660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87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509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270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478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34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050" y="949650"/>
            <a:ext cx="4297800" cy="2834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050" y="3784350"/>
            <a:ext cx="4297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246650"/>
            <a:ext cx="2011800" cy="13716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777238" y="2419350"/>
            <a:ext cx="3362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5004062" y="2419350"/>
            <a:ext cx="3362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777238" y="2800350"/>
            <a:ext cx="33627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5004062" y="2800350"/>
            <a:ext cx="33627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756850"/>
            <a:ext cx="3840600" cy="572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0000" y="1253350"/>
            <a:ext cx="38406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5156200" y="246450"/>
            <a:ext cx="3714600" cy="46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57150" dir="7920000" algn="bl" rotWithShape="0">
              <a:schemeClr val="accent2">
                <a:alpha val="45000"/>
              </a:scheme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728533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75" y="3161941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3291900" y="1728533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3291900" y="3161941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5868700" y="1728533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5868700" y="3161941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19975" y="2258075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291900" y="2258075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5868700" y="2258075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719975" y="3691550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294338" y="3691550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868700" y="3691550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731400" y="1172486"/>
            <a:ext cx="3840600" cy="57270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/>
              <a:t>Présentation</a:t>
            </a:r>
            <a:r>
              <a:rPr lang="en-CA" sz="2000"/>
              <a:t> du site web</a:t>
            </a: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257946" y="3398315"/>
            <a:ext cx="2787508" cy="453735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A"/>
              <a:t>-Fait par </a:t>
            </a:r>
            <a:r>
              <a:rPr lang="fr-CA" err="1"/>
              <a:t>Manbir</a:t>
            </a:r>
            <a:r>
              <a:rPr lang="fr-CA"/>
              <a:t>, Jimmy, Marc et Jad</a:t>
            </a:r>
            <a:endParaRPr lang="en-CA"/>
          </a:p>
        </p:txBody>
      </p:sp>
      <p:pic>
        <p:nvPicPr>
          <p:cNvPr id="3" name="Picture 2" descr="A close up of a red car&#10;&#10;Description automatically generated">
            <a:extLst>
              <a:ext uri="{FF2B5EF4-FFF2-40B4-BE49-F238E27FC236}">
                <a16:creationId xmlns:a16="http://schemas.microsoft.com/office/drawing/2014/main" id="{44BDD1E0-ABCA-918C-A05C-AAF06E251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2" r="23343"/>
          <a:stretch/>
        </p:blipFill>
        <p:spPr>
          <a:xfrm>
            <a:off x="5156200" y="246450"/>
            <a:ext cx="3714600" cy="46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57150" dir="7920000" algn="bl" rotWithShape="0">
              <a:schemeClr val="accent2">
                <a:alpha val="45000"/>
              </a:schemeClr>
            </a:outerShdw>
          </a:effectLst>
        </p:spPr>
      </p:pic>
      <p:sp>
        <p:nvSpPr>
          <p:cNvPr id="6" name="Google Shape;147;p27">
            <a:extLst>
              <a:ext uri="{FF2B5EF4-FFF2-40B4-BE49-F238E27FC236}">
                <a16:creationId xmlns:a16="http://schemas.microsoft.com/office/drawing/2014/main" id="{49071BD6-19B8-2AFC-C6C2-97FD4488BDFD}"/>
              </a:ext>
            </a:extLst>
          </p:cNvPr>
          <p:cNvSpPr txBox="1">
            <a:spLocks/>
          </p:cNvSpPr>
          <p:nvPr/>
        </p:nvSpPr>
        <p:spPr>
          <a:xfrm>
            <a:off x="1023500" y="1555704"/>
            <a:ext cx="384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pPr>
              <a:lnSpc>
                <a:spcPct val="90000"/>
              </a:lnSpc>
            </a:pPr>
            <a:r>
              <a:rPr lang="fr-CA" sz="1600"/>
              <a:t>Concessionnaire Rubious</a:t>
            </a:r>
            <a:endParaRPr lang="en-CA" sz="1600"/>
          </a:p>
        </p:txBody>
      </p:sp>
      <p:pic>
        <p:nvPicPr>
          <p:cNvPr id="7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92" y="3474512"/>
            <a:ext cx="1005604" cy="1479403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84931" y="217972"/>
            <a:ext cx="384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contact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205650" y="1099750"/>
            <a:ext cx="2864121" cy="101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CA"/>
              <a:t>Formulaire</a:t>
            </a:r>
          </a:p>
          <a:p>
            <a:pPr marL="171450" indent="-171450"/>
            <a:r>
              <a:rPr lang="fr-CA"/>
              <a:t>Raison de contact</a:t>
            </a:r>
          </a:p>
          <a:p>
            <a:pPr marL="171450" indent="-171450"/>
            <a:r>
              <a:rPr lang="fr-CA"/>
              <a:t>Date rendez-vous</a:t>
            </a:r>
          </a:p>
          <a:p>
            <a:pPr marL="171450" indent="-171450"/>
            <a:r>
              <a:rPr lang="fr-CA"/>
              <a:t>Vérification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4E74C-9689-45C1-0FC0-43F394E2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515" y="935809"/>
            <a:ext cx="6152485" cy="2043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C8170-ACBD-EA48-777D-47320864B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515" y="2979046"/>
            <a:ext cx="6152485" cy="1924690"/>
          </a:xfrm>
          <a:prstGeom prst="rect">
            <a:avLst/>
          </a:prstGeom>
        </p:spPr>
      </p:pic>
      <p:pic>
        <p:nvPicPr>
          <p:cNvPr id="2" name="Google Shape;493;p48">
            <a:extLst>
              <a:ext uri="{FF2B5EF4-FFF2-40B4-BE49-F238E27FC236}">
                <a16:creationId xmlns:a16="http://schemas.microsoft.com/office/drawing/2014/main" id="{0A4588CD-4DF1-D132-AE07-B2DF4EF6F1E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31" y="2861346"/>
            <a:ext cx="1828800" cy="1828801"/>
          </a:xfrm>
          <a:prstGeom prst="rect">
            <a:avLst/>
          </a:prstGeom>
          <a:noFill/>
          <a:ln>
            <a:noFill/>
          </a:ln>
          <a:effectLst>
            <a:outerShdw blurRad="285750" dist="38100" dir="4680001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3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Page catalogue</a:t>
            </a:r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/>
          </p:nvPr>
        </p:nvSpPr>
        <p:spPr>
          <a:xfrm>
            <a:off x="715099" y="1246650"/>
            <a:ext cx="2542451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t="426" b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24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909473" y="363109"/>
            <a:ext cx="384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catalogue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205650" y="1099750"/>
            <a:ext cx="2864121" cy="101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CA"/>
              <a:t>Barre de recherche</a:t>
            </a:r>
          </a:p>
          <a:p>
            <a:pPr marL="171450" indent="-171450"/>
            <a:r>
              <a:rPr lang="fr-CA"/>
              <a:t>Voitures</a:t>
            </a:r>
          </a:p>
          <a:p>
            <a:pPr marL="171450" indent="-171450"/>
            <a:r>
              <a:rPr lang="fr-CA"/>
              <a:t>Lien vers page détaillée de chaque voiture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8638B-E5CC-0827-2479-496CEA337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773" y="1899195"/>
            <a:ext cx="6202818" cy="295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32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Page </a:t>
            </a:r>
            <a:r>
              <a:rPr lang="en-CA" err="1"/>
              <a:t>détaillée</a:t>
            </a:r>
            <a:endParaRPr lang="en-CA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/>
          </p:nvPr>
        </p:nvSpPr>
        <p:spPr>
          <a:xfrm>
            <a:off x="715099" y="1246650"/>
            <a:ext cx="2542451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t="426" b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24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264494" y="297794"/>
            <a:ext cx="384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détaillée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205650" y="1099750"/>
            <a:ext cx="2864121" cy="101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CA"/>
              <a:t>Images</a:t>
            </a:r>
          </a:p>
          <a:p>
            <a:pPr marL="171450" indent="-171450"/>
            <a:r>
              <a:rPr lang="fr-CA"/>
              <a:t>Descriptions</a:t>
            </a:r>
          </a:p>
          <a:p>
            <a:pPr marL="171450" indent="-171450"/>
            <a:r>
              <a:rPr lang="fr-CA"/>
              <a:t>Calculatrice de paiement</a:t>
            </a:r>
          </a:p>
          <a:p>
            <a:pPr marL="171450" indent="-171450"/>
            <a:r>
              <a:rPr lang="fr-CA"/>
              <a:t>Redirection vers page paiement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9BF98-C88B-165E-C87D-A71DFEC3A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5" y="2445817"/>
            <a:ext cx="4850156" cy="238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3DA2EA-94B9-E32F-5A8C-02FCE7269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466" y="1839457"/>
            <a:ext cx="3308884" cy="298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9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Page </a:t>
            </a:r>
            <a:r>
              <a:rPr lang="en-CA" err="1"/>
              <a:t>paiement</a:t>
            </a:r>
            <a:endParaRPr lang="en-CA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/>
          </p:nvPr>
        </p:nvSpPr>
        <p:spPr>
          <a:xfrm>
            <a:off x="715099" y="1246650"/>
            <a:ext cx="2542451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t="426" b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593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264494" y="297794"/>
            <a:ext cx="384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paiement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205650" y="1099750"/>
            <a:ext cx="2864121" cy="101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CA"/>
              <a:t>Besoin de s’inscrire/connecter</a:t>
            </a:r>
          </a:p>
          <a:p>
            <a:pPr marL="171450" indent="-171450"/>
            <a:r>
              <a:rPr lang="fr-CA"/>
              <a:t>Validation d’information</a:t>
            </a:r>
          </a:p>
          <a:p>
            <a:pPr marL="171450" indent="-171450"/>
            <a:r>
              <a:rPr lang="fr-CA"/>
              <a:t>Redirection vers page commande</a:t>
            </a:r>
          </a:p>
          <a:p>
            <a:pPr marL="171450" indent="-171450"/>
            <a:endParaRPr lang="fr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3B809-6C62-5B32-D219-3EED3201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78" y="1200150"/>
            <a:ext cx="5667399" cy="312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800"/>
              <a:t>Difficulté API</a:t>
            </a:r>
          </a:p>
        </p:txBody>
      </p:sp>
      <p:graphicFrame>
        <p:nvGraphicFramePr>
          <p:cNvPr id="196" name="Google Shape;188;p31">
            <a:extLst>
              <a:ext uri="{FF2B5EF4-FFF2-40B4-BE49-F238E27FC236}">
                <a16:creationId xmlns:a16="http://schemas.microsoft.com/office/drawing/2014/main" id="{2ECF4850-4BA1-1718-1956-847F3F7ED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627014"/>
              </p:ext>
            </p:extLst>
          </p:nvPr>
        </p:nvGraphicFramePr>
        <p:xfrm>
          <a:off x="715100" y="1208225"/>
          <a:ext cx="38569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FA302F1B-7589-904D-7AE7-9C11D9A99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6" y="1326492"/>
            <a:ext cx="4597165" cy="284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3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Page </a:t>
            </a:r>
            <a:r>
              <a:rPr lang="en-CA" err="1"/>
              <a:t>commande</a:t>
            </a:r>
            <a:endParaRPr lang="en-CA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/>
          </p:nvPr>
        </p:nvSpPr>
        <p:spPr>
          <a:xfrm>
            <a:off x="715099" y="1246650"/>
            <a:ext cx="2542451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t="426" b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180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264494" y="297794"/>
            <a:ext cx="384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commande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205650" y="1099750"/>
            <a:ext cx="2864121" cy="101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CA"/>
              <a:t>Informations sur la commande</a:t>
            </a:r>
          </a:p>
          <a:p>
            <a:pPr marL="171450" indent="-171450"/>
            <a:r>
              <a:rPr lang="fr-CA"/>
              <a:t>Date de livraison</a:t>
            </a:r>
          </a:p>
          <a:p>
            <a:pPr marL="171450" indent="-171450"/>
            <a:r>
              <a:rPr lang="fr-CA"/>
              <a:t>Ligne de détails</a:t>
            </a:r>
          </a:p>
          <a:p>
            <a:pPr marL="0" indent="0">
              <a:buNone/>
            </a:pPr>
            <a:endParaRPr lang="fr-CA"/>
          </a:p>
          <a:p>
            <a:pPr marL="171450" indent="-171450"/>
            <a:endParaRPr lang="fr-CA"/>
          </a:p>
          <a:p>
            <a:pPr marL="171450" indent="-171450"/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CE00B-0A02-6932-C9B7-7BEBE0EAE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70" y="1817795"/>
            <a:ext cx="6074229" cy="30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7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 MATIÈRES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 idx="2"/>
          </p:nvPr>
        </p:nvSpPr>
        <p:spPr>
          <a:xfrm>
            <a:off x="731700" y="1294588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3"/>
          </p:nvPr>
        </p:nvSpPr>
        <p:spPr>
          <a:xfrm>
            <a:off x="731700" y="2348592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4"/>
          </p:nvPr>
        </p:nvSpPr>
        <p:spPr>
          <a:xfrm>
            <a:off x="3308500" y="1294588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 idx="5"/>
          </p:nvPr>
        </p:nvSpPr>
        <p:spPr>
          <a:xfrm>
            <a:off x="3308500" y="2387633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idx="6"/>
          </p:nvPr>
        </p:nvSpPr>
        <p:spPr>
          <a:xfrm>
            <a:off x="5868700" y="1307173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 idx="7"/>
          </p:nvPr>
        </p:nvSpPr>
        <p:spPr>
          <a:xfrm>
            <a:off x="5885300" y="2387633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1"/>
          </p:nvPr>
        </p:nvSpPr>
        <p:spPr>
          <a:xfrm>
            <a:off x="715100" y="1774283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accueil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8"/>
          </p:nvPr>
        </p:nvSpPr>
        <p:spPr>
          <a:xfrm>
            <a:off x="3296574" y="1728533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connexion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9"/>
          </p:nvPr>
        </p:nvSpPr>
        <p:spPr>
          <a:xfrm>
            <a:off x="5859386" y="1786903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contact</a:t>
            </a: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13"/>
          </p:nvPr>
        </p:nvSpPr>
        <p:spPr>
          <a:xfrm>
            <a:off x="724619" y="2897292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catalogue</a:t>
            </a: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4"/>
          </p:nvPr>
        </p:nvSpPr>
        <p:spPr>
          <a:xfrm>
            <a:off x="3275300" y="2933341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détaillé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15"/>
          </p:nvPr>
        </p:nvSpPr>
        <p:spPr>
          <a:xfrm>
            <a:off x="5868700" y="2897292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paiement</a:t>
            </a:r>
            <a:endParaRPr/>
          </a:p>
        </p:txBody>
      </p:sp>
      <p:sp>
        <p:nvSpPr>
          <p:cNvPr id="2" name="Google Shape;165;p29">
            <a:extLst>
              <a:ext uri="{FF2B5EF4-FFF2-40B4-BE49-F238E27FC236}">
                <a16:creationId xmlns:a16="http://schemas.microsoft.com/office/drawing/2014/main" id="{1BF95434-6BDC-546A-B5E3-83F41514E345}"/>
              </a:ext>
            </a:extLst>
          </p:cNvPr>
          <p:cNvSpPr txBox="1">
            <a:spLocks/>
          </p:cNvSpPr>
          <p:nvPr/>
        </p:nvSpPr>
        <p:spPr>
          <a:xfrm>
            <a:off x="690317" y="3628842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/>
              <a:t>07</a:t>
            </a:r>
          </a:p>
        </p:txBody>
      </p:sp>
      <p:sp>
        <p:nvSpPr>
          <p:cNvPr id="3" name="Google Shape;173;p29">
            <a:extLst>
              <a:ext uri="{FF2B5EF4-FFF2-40B4-BE49-F238E27FC236}">
                <a16:creationId xmlns:a16="http://schemas.microsoft.com/office/drawing/2014/main" id="{B08837FC-95CE-D690-63C6-ABC91C47F6E1}"/>
              </a:ext>
            </a:extLst>
          </p:cNvPr>
          <p:cNvSpPr txBox="1">
            <a:spLocks/>
          </p:cNvSpPr>
          <p:nvPr/>
        </p:nvSpPr>
        <p:spPr>
          <a:xfrm>
            <a:off x="690317" y="4206963"/>
            <a:ext cx="256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CA"/>
              <a:t>Page </a:t>
            </a:r>
            <a:r>
              <a:rPr lang="en-CA" err="1"/>
              <a:t>commande</a:t>
            </a:r>
            <a:endParaRPr lang="en-CA"/>
          </a:p>
        </p:txBody>
      </p:sp>
      <p:sp>
        <p:nvSpPr>
          <p:cNvPr id="4" name="Google Shape;165;p29">
            <a:extLst>
              <a:ext uri="{FF2B5EF4-FFF2-40B4-BE49-F238E27FC236}">
                <a16:creationId xmlns:a16="http://schemas.microsoft.com/office/drawing/2014/main" id="{18056FBF-303C-B482-DA52-5E7DEBD80712}"/>
              </a:ext>
            </a:extLst>
          </p:cNvPr>
          <p:cNvSpPr txBox="1">
            <a:spLocks/>
          </p:cNvSpPr>
          <p:nvPr/>
        </p:nvSpPr>
        <p:spPr>
          <a:xfrm>
            <a:off x="3295855" y="3658263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/>
              <a:t>08</a:t>
            </a:r>
          </a:p>
        </p:txBody>
      </p:sp>
      <p:sp>
        <p:nvSpPr>
          <p:cNvPr id="5" name="Google Shape;173;p29">
            <a:extLst>
              <a:ext uri="{FF2B5EF4-FFF2-40B4-BE49-F238E27FC236}">
                <a16:creationId xmlns:a16="http://schemas.microsoft.com/office/drawing/2014/main" id="{09CBC56A-CBFE-2F19-95A2-8B143F3BA551}"/>
              </a:ext>
            </a:extLst>
          </p:cNvPr>
          <p:cNvSpPr txBox="1">
            <a:spLocks/>
          </p:cNvSpPr>
          <p:nvPr/>
        </p:nvSpPr>
        <p:spPr>
          <a:xfrm>
            <a:off x="3250517" y="4213584"/>
            <a:ext cx="256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CA"/>
              <a:t>Page </a:t>
            </a:r>
            <a:r>
              <a:rPr lang="en-CA" err="1"/>
              <a:t>profil</a:t>
            </a:r>
            <a:r>
              <a:rPr lang="en-CA"/>
              <a:t> </a:t>
            </a:r>
          </a:p>
        </p:txBody>
      </p:sp>
      <p:sp>
        <p:nvSpPr>
          <p:cNvPr id="6" name="Google Shape;165;p29">
            <a:extLst>
              <a:ext uri="{FF2B5EF4-FFF2-40B4-BE49-F238E27FC236}">
                <a16:creationId xmlns:a16="http://schemas.microsoft.com/office/drawing/2014/main" id="{2B3C1A81-62A9-A41C-5A2F-FB93686B9C0E}"/>
              </a:ext>
            </a:extLst>
          </p:cNvPr>
          <p:cNvSpPr txBox="1">
            <a:spLocks/>
          </p:cNvSpPr>
          <p:nvPr/>
        </p:nvSpPr>
        <p:spPr>
          <a:xfrm>
            <a:off x="5852960" y="3664884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/>
              <a:t>09</a:t>
            </a:r>
          </a:p>
        </p:txBody>
      </p:sp>
      <p:sp>
        <p:nvSpPr>
          <p:cNvPr id="7" name="Google Shape;173;p29">
            <a:extLst>
              <a:ext uri="{FF2B5EF4-FFF2-40B4-BE49-F238E27FC236}">
                <a16:creationId xmlns:a16="http://schemas.microsoft.com/office/drawing/2014/main" id="{7644ADC9-5FE0-2BBF-BEF5-57DD0D7D467A}"/>
              </a:ext>
            </a:extLst>
          </p:cNvPr>
          <p:cNvSpPr txBox="1">
            <a:spLocks/>
          </p:cNvSpPr>
          <p:nvPr/>
        </p:nvSpPr>
        <p:spPr>
          <a:xfrm>
            <a:off x="5859386" y="4177542"/>
            <a:ext cx="256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CA"/>
              <a:t>Page </a:t>
            </a:r>
            <a:r>
              <a:rPr lang="en-CA" err="1"/>
              <a:t>administrateur</a:t>
            </a:r>
            <a:r>
              <a:rPr lang="en-CA"/>
              <a:t>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Page </a:t>
            </a:r>
            <a:r>
              <a:rPr lang="en-CA" err="1"/>
              <a:t>profil</a:t>
            </a:r>
            <a:endParaRPr lang="en-CA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/>
          </p:nvPr>
        </p:nvSpPr>
        <p:spPr>
          <a:xfrm>
            <a:off x="715099" y="1246650"/>
            <a:ext cx="2542451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t="426" b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3858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264494" y="297794"/>
            <a:ext cx="384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profil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205650" y="1099750"/>
            <a:ext cx="2864121" cy="101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CA"/>
              <a:t>Affichage des informations du client</a:t>
            </a:r>
          </a:p>
          <a:p>
            <a:pPr marL="171450" indent="-171450"/>
            <a:r>
              <a:rPr lang="fr-CA"/>
              <a:t>Possibilité de changer mot de passe</a:t>
            </a:r>
          </a:p>
          <a:p>
            <a:pPr marL="0" indent="0">
              <a:buNone/>
            </a:pPr>
            <a:endParaRPr lang="fr-CA"/>
          </a:p>
          <a:p>
            <a:pPr marL="171450" indent="-171450"/>
            <a:endParaRPr lang="fr-CA"/>
          </a:p>
          <a:p>
            <a:pPr marL="171450" indent="-171450"/>
            <a:endParaRPr lang="fr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84793-3B6D-68DF-DA11-84B6BCD13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21" y="913679"/>
            <a:ext cx="6074229" cy="3316142"/>
          </a:xfrm>
          <a:prstGeom prst="rect">
            <a:avLst/>
          </a:prstGeom>
        </p:spPr>
      </p:pic>
      <p:pic>
        <p:nvPicPr>
          <p:cNvPr id="5" name="Google Shape;490;p48">
            <a:extLst>
              <a:ext uri="{FF2B5EF4-FFF2-40B4-BE49-F238E27FC236}">
                <a16:creationId xmlns:a16="http://schemas.microsoft.com/office/drawing/2014/main" id="{7D1410A5-522A-171B-0977-EDB836EE12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50" y="2752693"/>
            <a:ext cx="2465729" cy="1817501"/>
          </a:xfrm>
          <a:prstGeom prst="rect">
            <a:avLst/>
          </a:prstGeom>
          <a:noFill/>
          <a:ln>
            <a:noFill/>
          </a:ln>
          <a:effectLst>
            <a:outerShdw blurRad="285750" dist="38100" dir="4680001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0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110941" y="2465850"/>
            <a:ext cx="4983571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Page </a:t>
            </a:r>
            <a:r>
              <a:rPr lang="en-CA" err="1"/>
              <a:t>administrateur</a:t>
            </a:r>
            <a:endParaRPr lang="en-CA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/>
          </p:nvPr>
        </p:nvSpPr>
        <p:spPr>
          <a:xfrm>
            <a:off x="715099" y="1246650"/>
            <a:ext cx="2542451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t="426" b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915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97971" y="126072"/>
            <a:ext cx="844187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admininstrateur (Crud voiture)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205650" y="1099750"/>
            <a:ext cx="2864121" cy="101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CA"/>
              <a:t>Ajout voiture</a:t>
            </a:r>
          </a:p>
          <a:p>
            <a:pPr marL="171450" indent="-171450"/>
            <a:r>
              <a:rPr lang="fr-CA"/>
              <a:t>Modifier voiture</a:t>
            </a:r>
          </a:p>
          <a:p>
            <a:pPr marL="171450" indent="-171450"/>
            <a:r>
              <a:rPr lang="fr-CA"/>
              <a:t>Supprimer voiture</a:t>
            </a:r>
          </a:p>
          <a:p>
            <a:pPr marL="0" indent="0">
              <a:buNone/>
            </a:pPr>
            <a:endParaRPr lang="fr-CA"/>
          </a:p>
          <a:p>
            <a:pPr marL="171450" indent="-171450"/>
            <a:endParaRPr lang="fr-CA"/>
          </a:p>
          <a:p>
            <a:pPr marL="171450" indent="-171450"/>
            <a:endParaRPr lang="fr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590C0B-8F0A-936A-F1C1-D984A3F08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21" y="2049236"/>
            <a:ext cx="8231479" cy="303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21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97971" y="126072"/>
            <a:ext cx="844187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admininstrateur (Crud voiture)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205650" y="1099750"/>
            <a:ext cx="2864121" cy="101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CA"/>
              <a:t>Ajout voiture</a:t>
            </a:r>
          </a:p>
          <a:p>
            <a:pPr marL="171450" indent="-171450"/>
            <a:r>
              <a:rPr lang="fr-CA"/>
              <a:t>Modifier voiture</a:t>
            </a:r>
          </a:p>
          <a:p>
            <a:pPr marL="171450" indent="-171450"/>
            <a:r>
              <a:rPr lang="fr-CA"/>
              <a:t>Supprimer voiture</a:t>
            </a:r>
          </a:p>
          <a:p>
            <a:pPr marL="0" indent="0">
              <a:buNone/>
            </a:pPr>
            <a:endParaRPr lang="fr-CA"/>
          </a:p>
          <a:p>
            <a:pPr marL="171450" indent="-171450"/>
            <a:endParaRPr lang="fr-CA"/>
          </a:p>
          <a:p>
            <a:pPr marL="171450" indent="-171450"/>
            <a:endParaRPr lang="fr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82A54-411A-6CF5-1295-7BF18DDC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970" y="1408184"/>
            <a:ext cx="6760029" cy="35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8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108603" y="527050"/>
            <a:ext cx="844187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Respect des principes SOLID, DRY et KISS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205650" y="1099750"/>
            <a:ext cx="2864121" cy="101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endParaRPr lang="fr-CA"/>
          </a:p>
          <a:p>
            <a:pPr marL="0" indent="0">
              <a:buNone/>
            </a:pPr>
            <a:endParaRPr lang="fr-CA"/>
          </a:p>
          <a:p>
            <a:pPr marL="171450" indent="-171450"/>
            <a:endParaRPr lang="fr-CA"/>
          </a:p>
          <a:p>
            <a:pPr marL="171450" indent="-171450"/>
            <a:endParaRPr lang="fr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EC30A-8893-CD9A-BF4F-0D8B13835C8C}"/>
              </a:ext>
            </a:extLst>
          </p:cNvPr>
          <p:cNvSpPr txBox="1"/>
          <p:nvPr/>
        </p:nvSpPr>
        <p:spPr>
          <a:xfrm>
            <a:off x="286327" y="1237673"/>
            <a:ext cx="844187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tx1"/>
                </a:solidFill>
              </a:rPr>
              <a:t>SOLID</a:t>
            </a:r>
          </a:p>
          <a:p>
            <a:endParaRPr lang="en-CA" sz="20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CA" err="1">
                <a:solidFill>
                  <a:schemeClr val="tx1"/>
                </a:solidFill>
              </a:rPr>
              <a:t>Création</a:t>
            </a:r>
            <a:r>
              <a:rPr lang="en-CA">
                <a:solidFill>
                  <a:schemeClr val="tx1"/>
                </a:solidFill>
              </a:rPr>
              <a:t> de </a:t>
            </a:r>
            <a:r>
              <a:rPr lang="en-CA" err="1">
                <a:solidFill>
                  <a:schemeClr val="tx1"/>
                </a:solidFill>
              </a:rPr>
              <a:t>plusieurs</a:t>
            </a:r>
            <a:r>
              <a:rPr lang="en-CA">
                <a:solidFill>
                  <a:schemeClr val="tx1"/>
                </a:solidFill>
              </a:rPr>
              <a:t> </a:t>
            </a:r>
            <a:r>
              <a:rPr lang="en-CA" err="1">
                <a:solidFill>
                  <a:schemeClr val="tx1"/>
                </a:solidFill>
              </a:rPr>
              <a:t>fichiers</a:t>
            </a:r>
            <a:r>
              <a:rPr lang="en-CA">
                <a:solidFill>
                  <a:schemeClr val="tx1"/>
                </a:solidFill>
              </a:rPr>
              <a:t> .</a:t>
            </a:r>
            <a:r>
              <a:rPr lang="en-CA" err="1">
                <a:solidFill>
                  <a:schemeClr val="tx1"/>
                </a:solidFill>
              </a:rPr>
              <a:t>ejs</a:t>
            </a:r>
            <a:r>
              <a:rPr lang="en-CA">
                <a:solidFill>
                  <a:schemeClr val="tx1"/>
                </a:solidFill>
              </a:rPr>
              <a:t> </a:t>
            </a:r>
            <a:r>
              <a:rPr lang="en-CA" err="1">
                <a:solidFill>
                  <a:schemeClr val="tx1"/>
                </a:solidFill>
              </a:rPr>
              <a:t>afin</a:t>
            </a:r>
            <a:r>
              <a:rPr lang="en-CA">
                <a:solidFill>
                  <a:schemeClr val="tx1"/>
                </a:solidFill>
              </a:rPr>
              <a:t> de </a:t>
            </a:r>
            <a:r>
              <a:rPr lang="en-CA" err="1">
                <a:solidFill>
                  <a:schemeClr val="tx1"/>
                </a:solidFill>
              </a:rPr>
              <a:t>séparer</a:t>
            </a:r>
            <a:r>
              <a:rPr lang="en-CA">
                <a:solidFill>
                  <a:schemeClr val="tx1"/>
                </a:solidFill>
              </a:rPr>
              <a:t> le code</a:t>
            </a:r>
          </a:p>
          <a:p>
            <a:pPr marL="285750" indent="-285750">
              <a:buFontTx/>
              <a:buChar char="-"/>
            </a:pPr>
            <a:r>
              <a:rPr lang="en-CA">
                <a:solidFill>
                  <a:schemeClr val="tx1"/>
                </a:solidFill>
              </a:rPr>
              <a:t>Utilisation de </a:t>
            </a:r>
            <a:r>
              <a:rPr lang="en-CA" err="1">
                <a:solidFill>
                  <a:schemeClr val="tx1"/>
                </a:solidFill>
              </a:rPr>
              <a:t>fichiers</a:t>
            </a:r>
            <a:r>
              <a:rPr lang="en-CA">
                <a:solidFill>
                  <a:schemeClr val="tx1"/>
                </a:solidFill>
              </a:rPr>
              <a:t> externes (bootstrap)</a:t>
            </a:r>
          </a:p>
          <a:p>
            <a:endParaRPr lang="en-CA">
              <a:solidFill>
                <a:schemeClr val="tx1"/>
              </a:solidFill>
            </a:endParaRPr>
          </a:p>
          <a:p>
            <a:r>
              <a:rPr lang="en-CA" sz="2000">
                <a:solidFill>
                  <a:schemeClr val="tx1"/>
                </a:solidFill>
              </a:rPr>
              <a:t>DRY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en-CA" err="1">
                <a:solidFill>
                  <a:srgbClr val="FFFFFF"/>
                </a:solidFill>
              </a:rPr>
              <a:t>Réu</a:t>
            </a:r>
            <a:r>
              <a:rPr kumimoji="0" lang="en-CA" sz="1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tilisation</a:t>
            </a: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des </a:t>
            </a:r>
            <a:r>
              <a:rPr kumimoji="0" lang="en-CA" sz="1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fichiers</a:t>
            </a: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.</a:t>
            </a:r>
            <a:r>
              <a:rPr kumimoji="0" lang="en-CA" sz="1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ejs</a:t>
            </a: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CA" sz="1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afin</a:t>
            </a: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ne pas </a:t>
            </a:r>
            <a:r>
              <a:rPr kumimoji="0" lang="en-CA" sz="1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répéter</a:t>
            </a: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le code</a:t>
            </a:r>
          </a:p>
          <a:p>
            <a:endParaRPr lang="en-CA" sz="2000">
              <a:solidFill>
                <a:schemeClr val="tx1"/>
              </a:solidFill>
            </a:endParaRPr>
          </a:p>
          <a:p>
            <a:r>
              <a:rPr lang="en-CA" sz="2000">
                <a:solidFill>
                  <a:schemeClr val="tx1"/>
                </a:solidFill>
              </a:rPr>
              <a:t>KISS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en-CA">
                <a:solidFill>
                  <a:srgbClr val="FFFFFF"/>
                </a:solidFill>
              </a:rPr>
              <a:t>Page </a:t>
            </a:r>
            <a:r>
              <a:rPr lang="en-CA" err="1">
                <a:solidFill>
                  <a:srgbClr val="FFFFFF"/>
                </a:solidFill>
              </a:rPr>
              <a:t>accueil</a:t>
            </a:r>
            <a:endParaRPr lang="en-CA">
              <a:solidFill>
                <a:srgbClr val="FFFFFF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en-CA">
                <a:solidFill>
                  <a:srgbClr val="FFFFFF"/>
                </a:solidFill>
              </a:rPr>
              <a:t>Page catalogue</a:t>
            </a:r>
          </a:p>
        </p:txBody>
      </p:sp>
    </p:spTree>
    <p:extLst>
      <p:ext uri="{BB962C8B-B14F-4D97-AF65-F5344CB8AC3E}">
        <p14:creationId xmlns:p14="http://schemas.microsoft.com/office/powerpoint/2010/main" val="6148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 idx="2"/>
          </p:nvPr>
        </p:nvSpPr>
        <p:spPr>
          <a:xfrm>
            <a:off x="266063" y="152633"/>
            <a:ext cx="5604057" cy="748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</a:t>
            </a:r>
            <a:r>
              <a:rPr lang="fr-CA" sz="2800" err="1"/>
              <a:t>ésentation</a:t>
            </a:r>
            <a:r>
              <a:rPr lang="fr-CA" sz="2800"/>
              <a:t> des membres</a:t>
            </a:r>
            <a:endParaRPr sz="2800"/>
          </a:p>
        </p:txBody>
      </p:sp>
      <p:grpSp>
        <p:nvGrpSpPr>
          <p:cNvPr id="2" name="Google Shape;11549;p66">
            <a:extLst>
              <a:ext uri="{FF2B5EF4-FFF2-40B4-BE49-F238E27FC236}">
                <a16:creationId xmlns:a16="http://schemas.microsoft.com/office/drawing/2014/main" id="{85D31422-0E3D-B456-79EE-280B706406FF}"/>
              </a:ext>
            </a:extLst>
          </p:cNvPr>
          <p:cNvGrpSpPr/>
          <p:nvPr/>
        </p:nvGrpSpPr>
        <p:grpSpPr>
          <a:xfrm>
            <a:off x="6256202" y="1638022"/>
            <a:ext cx="2607219" cy="1596099"/>
            <a:chOff x="1306445" y="3397829"/>
            <a:chExt cx="367255" cy="269855"/>
          </a:xfrm>
        </p:grpSpPr>
        <p:sp>
          <p:nvSpPr>
            <p:cNvPr id="3" name="Google Shape;11550;p66">
              <a:extLst>
                <a:ext uri="{FF2B5EF4-FFF2-40B4-BE49-F238E27FC236}">
                  <a16:creationId xmlns:a16="http://schemas.microsoft.com/office/drawing/2014/main" id="{37AF7B02-3DE6-85D6-DC5B-A4561D0EA358}"/>
                </a:ext>
              </a:extLst>
            </p:cNvPr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551;p66">
              <a:extLst>
                <a:ext uri="{FF2B5EF4-FFF2-40B4-BE49-F238E27FC236}">
                  <a16:creationId xmlns:a16="http://schemas.microsoft.com/office/drawing/2014/main" id="{8D878C58-95F0-B5CE-422E-2F21E1D2BAEB}"/>
                </a:ext>
              </a:extLst>
            </p:cNvPr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552;p66">
              <a:extLst>
                <a:ext uri="{FF2B5EF4-FFF2-40B4-BE49-F238E27FC236}">
                  <a16:creationId xmlns:a16="http://schemas.microsoft.com/office/drawing/2014/main" id="{FAE0F2C8-4B44-202A-AB83-5C1C8C852D06}"/>
                </a:ext>
              </a:extLst>
            </p:cNvPr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553;p66">
              <a:extLst>
                <a:ext uri="{FF2B5EF4-FFF2-40B4-BE49-F238E27FC236}">
                  <a16:creationId xmlns:a16="http://schemas.microsoft.com/office/drawing/2014/main" id="{5E72DE9A-0514-9F10-DA39-629EA2DDF38D}"/>
                </a:ext>
              </a:extLst>
            </p:cNvPr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554;p66">
              <a:extLst>
                <a:ext uri="{FF2B5EF4-FFF2-40B4-BE49-F238E27FC236}">
                  <a16:creationId xmlns:a16="http://schemas.microsoft.com/office/drawing/2014/main" id="{3055051A-0DB3-C22F-AA8E-3E71F4230177}"/>
                </a:ext>
              </a:extLst>
            </p:cNvPr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555;p66">
              <a:extLst>
                <a:ext uri="{FF2B5EF4-FFF2-40B4-BE49-F238E27FC236}">
                  <a16:creationId xmlns:a16="http://schemas.microsoft.com/office/drawing/2014/main" id="{8F934889-B156-AECB-83DB-B0F50E9E36E8}"/>
                </a:ext>
              </a:extLst>
            </p:cNvPr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225;p63">
            <a:extLst>
              <a:ext uri="{FF2B5EF4-FFF2-40B4-BE49-F238E27FC236}">
                <a16:creationId xmlns:a16="http://schemas.microsoft.com/office/drawing/2014/main" id="{F446524F-39B7-3491-A1FB-E84376C904E5}"/>
              </a:ext>
            </a:extLst>
          </p:cNvPr>
          <p:cNvGrpSpPr/>
          <p:nvPr/>
        </p:nvGrpSpPr>
        <p:grpSpPr>
          <a:xfrm>
            <a:off x="364084" y="1093896"/>
            <a:ext cx="1274580" cy="1010962"/>
            <a:chOff x="7594288" y="2415259"/>
            <a:chExt cx="279513" cy="355735"/>
          </a:xfrm>
        </p:grpSpPr>
        <p:sp>
          <p:nvSpPr>
            <p:cNvPr id="10" name="Google Shape;10226;p63">
              <a:extLst>
                <a:ext uri="{FF2B5EF4-FFF2-40B4-BE49-F238E27FC236}">
                  <a16:creationId xmlns:a16="http://schemas.microsoft.com/office/drawing/2014/main" id="{6DBF3CA9-D4A4-4443-A22D-06B3F890A1AD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1" name="Google Shape;10227;p63">
              <a:extLst>
                <a:ext uri="{FF2B5EF4-FFF2-40B4-BE49-F238E27FC236}">
                  <a16:creationId xmlns:a16="http://schemas.microsoft.com/office/drawing/2014/main" id="{7FF77AC1-4F8E-0E93-977B-ADFC3A6953FA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2" name="Google Shape;10228;p63">
              <a:extLst>
                <a:ext uri="{FF2B5EF4-FFF2-40B4-BE49-F238E27FC236}">
                  <a16:creationId xmlns:a16="http://schemas.microsoft.com/office/drawing/2014/main" id="{53449606-D1D6-FFDA-791F-99A6826F6668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3" name="Google Shape;10229;p63">
              <a:extLst>
                <a:ext uri="{FF2B5EF4-FFF2-40B4-BE49-F238E27FC236}">
                  <a16:creationId xmlns:a16="http://schemas.microsoft.com/office/drawing/2014/main" id="{0B031E88-822D-C407-9C8E-8DC00BA6AA66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" name="Google Shape;10230;p63">
              <a:extLst>
                <a:ext uri="{FF2B5EF4-FFF2-40B4-BE49-F238E27FC236}">
                  <a16:creationId xmlns:a16="http://schemas.microsoft.com/office/drawing/2014/main" id="{12C2B073-731D-0F82-66BD-88CFAF9344C8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" name="Google Shape;10231;p63">
              <a:extLst>
                <a:ext uri="{FF2B5EF4-FFF2-40B4-BE49-F238E27FC236}">
                  <a16:creationId xmlns:a16="http://schemas.microsoft.com/office/drawing/2014/main" id="{D08C9E72-6C0A-16D7-74BF-7EB381240FFF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grpSp>
        <p:nvGrpSpPr>
          <p:cNvPr id="39" name="Google Shape;10467;p63">
            <a:extLst>
              <a:ext uri="{FF2B5EF4-FFF2-40B4-BE49-F238E27FC236}">
                <a16:creationId xmlns:a16="http://schemas.microsoft.com/office/drawing/2014/main" id="{74A4891A-BC98-0173-D1EA-4C9AD8CC690D}"/>
              </a:ext>
            </a:extLst>
          </p:cNvPr>
          <p:cNvGrpSpPr/>
          <p:nvPr/>
        </p:nvGrpSpPr>
        <p:grpSpPr>
          <a:xfrm>
            <a:off x="3470462" y="1141324"/>
            <a:ext cx="1184243" cy="890930"/>
            <a:chOff x="7144274" y="1500214"/>
            <a:chExt cx="282174" cy="355735"/>
          </a:xfrm>
        </p:grpSpPr>
        <p:sp>
          <p:nvSpPr>
            <p:cNvPr id="40" name="Google Shape;10468;p63">
              <a:extLst>
                <a:ext uri="{FF2B5EF4-FFF2-40B4-BE49-F238E27FC236}">
                  <a16:creationId xmlns:a16="http://schemas.microsoft.com/office/drawing/2014/main" id="{9485B597-92EA-C24F-A4B4-514AEFE2E0D4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" name="Google Shape;10469;p63">
              <a:extLst>
                <a:ext uri="{FF2B5EF4-FFF2-40B4-BE49-F238E27FC236}">
                  <a16:creationId xmlns:a16="http://schemas.microsoft.com/office/drawing/2014/main" id="{9B082E80-C29F-A6B7-2D39-C7A2F1FFBB2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2" name="Google Shape;10470;p63">
              <a:extLst>
                <a:ext uri="{FF2B5EF4-FFF2-40B4-BE49-F238E27FC236}">
                  <a16:creationId xmlns:a16="http://schemas.microsoft.com/office/drawing/2014/main" id="{8CB4CC6B-5B1B-D917-042B-9A3BCECBD356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3" name="Google Shape;10471;p63">
              <a:extLst>
                <a:ext uri="{FF2B5EF4-FFF2-40B4-BE49-F238E27FC236}">
                  <a16:creationId xmlns:a16="http://schemas.microsoft.com/office/drawing/2014/main" id="{F924E008-5BDE-8107-52E1-C57FFDED8CD8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4" name="Google Shape;10472;p63">
              <a:extLst>
                <a:ext uri="{FF2B5EF4-FFF2-40B4-BE49-F238E27FC236}">
                  <a16:creationId xmlns:a16="http://schemas.microsoft.com/office/drawing/2014/main" id="{CF021EBE-1AE3-37AF-B921-EB57411A8CA7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5" name="Google Shape;10473;p63">
              <a:extLst>
                <a:ext uri="{FF2B5EF4-FFF2-40B4-BE49-F238E27FC236}">
                  <a16:creationId xmlns:a16="http://schemas.microsoft.com/office/drawing/2014/main" id="{60C57150-BA0D-5003-3356-FD8E2EC0F045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3D9049A-3B85-4045-094B-3B7508D7B85B}"/>
              </a:ext>
            </a:extLst>
          </p:cNvPr>
          <p:cNvSpPr txBox="1"/>
          <p:nvPr/>
        </p:nvSpPr>
        <p:spPr>
          <a:xfrm>
            <a:off x="3580763" y="4375832"/>
            <a:ext cx="2362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chemeClr val="tx1"/>
                </a:solidFill>
                <a:latin typeface="Audiowide" panose="020B0604020202020204" charset="0"/>
              </a:rPr>
              <a:t>Manbir</a:t>
            </a:r>
            <a:endParaRPr lang="en-CA" sz="2000">
              <a:solidFill>
                <a:schemeClr val="tx1"/>
              </a:solidFill>
              <a:latin typeface="Audiowide" panose="020B0604020202020204" charset="0"/>
            </a:endParaRPr>
          </a:p>
        </p:txBody>
      </p:sp>
      <p:grpSp>
        <p:nvGrpSpPr>
          <p:cNvPr id="49" name="Google Shape;10467;p63">
            <a:extLst>
              <a:ext uri="{FF2B5EF4-FFF2-40B4-BE49-F238E27FC236}">
                <a16:creationId xmlns:a16="http://schemas.microsoft.com/office/drawing/2014/main" id="{C00CD317-6724-2BA8-779C-F0352D8C36AD}"/>
              </a:ext>
            </a:extLst>
          </p:cNvPr>
          <p:cNvGrpSpPr/>
          <p:nvPr/>
        </p:nvGrpSpPr>
        <p:grpSpPr>
          <a:xfrm>
            <a:off x="364084" y="3385576"/>
            <a:ext cx="1184243" cy="890930"/>
            <a:chOff x="7144274" y="1500214"/>
            <a:chExt cx="282174" cy="355735"/>
          </a:xfrm>
        </p:grpSpPr>
        <p:sp>
          <p:nvSpPr>
            <p:cNvPr id="50" name="Google Shape;10468;p63">
              <a:extLst>
                <a:ext uri="{FF2B5EF4-FFF2-40B4-BE49-F238E27FC236}">
                  <a16:creationId xmlns:a16="http://schemas.microsoft.com/office/drawing/2014/main" id="{D22F13C7-5502-8AAC-8CA2-6B219130B211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1" name="Google Shape;10469;p63">
              <a:extLst>
                <a:ext uri="{FF2B5EF4-FFF2-40B4-BE49-F238E27FC236}">
                  <a16:creationId xmlns:a16="http://schemas.microsoft.com/office/drawing/2014/main" id="{E861BAF2-8C75-CAA1-ED79-F21692853313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2" name="Google Shape;10470;p63">
              <a:extLst>
                <a:ext uri="{FF2B5EF4-FFF2-40B4-BE49-F238E27FC236}">
                  <a16:creationId xmlns:a16="http://schemas.microsoft.com/office/drawing/2014/main" id="{4A78DF9C-3E68-EE82-5BB8-CC726FCA5076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3" name="Google Shape;10471;p63">
              <a:extLst>
                <a:ext uri="{FF2B5EF4-FFF2-40B4-BE49-F238E27FC236}">
                  <a16:creationId xmlns:a16="http://schemas.microsoft.com/office/drawing/2014/main" id="{CD6405A8-8A52-FD97-37EB-79D93C23C537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4" name="Google Shape;10472;p63">
              <a:extLst>
                <a:ext uri="{FF2B5EF4-FFF2-40B4-BE49-F238E27FC236}">
                  <a16:creationId xmlns:a16="http://schemas.microsoft.com/office/drawing/2014/main" id="{191BB3B8-16B6-3D32-D726-A71680E40096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5" name="Google Shape;10473;p63">
              <a:extLst>
                <a:ext uri="{FF2B5EF4-FFF2-40B4-BE49-F238E27FC236}">
                  <a16:creationId xmlns:a16="http://schemas.microsoft.com/office/drawing/2014/main" id="{8EDDD83C-0672-0BEC-B2B2-2298D356D200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grpSp>
        <p:nvGrpSpPr>
          <p:cNvPr id="56" name="Google Shape;10225;p63">
            <a:extLst>
              <a:ext uri="{FF2B5EF4-FFF2-40B4-BE49-F238E27FC236}">
                <a16:creationId xmlns:a16="http://schemas.microsoft.com/office/drawing/2014/main" id="{43D3FEB8-7B63-0810-5F2B-52656712199A}"/>
              </a:ext>
            </a:extLst>
          </p:cNvPr>
          <p:cNvGrpSpPr/>
          <p:nvPr/>
        </p:nvGrpSpPr>
        <p:grpSpPr>
          <a:xfrm>
            <a:off x="3363577" y="3303384"/>
            <a:ext cx="1274580" cy="1010962"/>
            <a:chOff x="7594288" y="2415259"/>
            <a:chExt cx="279513" cy="355735"/>
          </a:xfrm>
        </p:grpSpPr>
        <p:sp>
          <p:nvSpPr>
            <p:cNvPr id="57" name="Google Shape;10226;p63">
              <a:extLst>
                <a:ext uri="{FF2B5EF4-FFF2-40B4-BE49-F238E27FC236}">
                  <a16:creationId xmlns:a16="http://schemas.microsoft.com/office/drawing/2014/main" id="{28EE9B88-F768-9FF5-0F41-398627241838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8" name="Google Shape;10227;p63">
              <a:extLst>
                <a:ext uri="{FF2B5EF4-FFF2-40B4-BE49-F238E27FC236}">
                  <a16:creationId xmlns:a16="http://schemas.microsoft.com/office/drawing/2014/main" id="{82C13478-3146-ED4C-CE1B-1A6450D9DDEA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9" name="Google Shape;10228;p63">
              <a:extLst>
                <a:ext uri="{FF2B5EF4-FFF2-40B4-BE49-F238E27FC236}">
                  <a16:creationId xmlns:a16="http://schemas.microsoft.com/office/drawing/2014/main" id="{3DDAAF3D-0072-C547-13C9-04A198A256E9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60" name="Google Shape;10229;p63">
              <a:extLst>
                <a:ext uri="{FF2B5EF4-FFF2-40B4-BE49-F238E27FC236}">
                  <a16:creationId xmlns:a16="http://schemas.microsoft.com/office/drawing/2014/main" id="{4D5E6D0E-5EB3-26B2-CC1B-FE43308E5B86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61" name="Google Shape;10230;p63">
              <a:extLst>
                <a:ext uri="{FF2B5EF4-FFF2-40B4-BE49-F238E27FC236}">
                  <a16:creationId xmlns:a16="http://schemas.microsoft.com/office/drawing/2014/main" id="{667C5FB1-A8EB-F8BC-5C23-3E08BA042872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62" name="Google Shape;10231;p63">
              <a:extLst>
                <a:ext uri="{FF2B5EF4-FFF2-40B4-BE49-F238E27FC236}">
                  <a16:creationId xmlns:a16="http://schemas.microsoft.com/office/drawing/2014/main" id="{49D79559-5838-2EF1-DBAD-753B53077762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9A0C7E3-FA29-E2AC-6D97-07747B9DF705}"/>
              </a:ext>
            </a:extLst>
          </p:cNvPr>
          <p:cNvSpPr txBox="1"/>
          <p:nvPr/>
        </p:nvSpPr>
        <p:spPr>
          <a:xfrm>
            <a:off x="3580763" y="2206520"/>
            <a:ext cx="2362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chemeClr val="tx1"/>
                </a:solidFill>
                <a:latin typeface="Audiowide" panose="020B0604020202020204" charset="0"/>
              </a:rPr>
              <a:t>Jimmy</a:t>
            </a:r>
            <a:endParaRPr lang="en-CA" sz="2000">
              <a:solidFill>
                <a:schemeClr val="tx1"/>
              </a:solidFill>
              <a:latin typeface="Audiowide" panose="020B060402020202020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81579A9-D02B-B97E-B4B1-316BA3CDB947}"/>
              </a:ext>
            </a:extLst>
          </p:cNvPr>
          <p:cNvSpPr txBox="1"/>
          <p:nvPr/>
        </p:nvSpPr>
        <p:spPr>
          <a:xfrm>
            <a:off x="524963" y="4358419"/>
            <a:ext cx="2362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chemeClr val="tx1"/>
                </a:solidFill>
                <a:latin typeface="Audiowide" panose="020B0604020202020204" charset="0"/>
              </a:rPr>
              <a:t>Jad</a:t>
            </a:r>
            <a:endParaRPr lang="en-CA" sz="2000">
              <a:solidFill>
                <a:schemeClr val="tx1"/>
              </a:solidFill>
              <a:latin typeface="Audiowide" panose="020B060402020202020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47F2BE7-CAD1-DCE4-E3B8-5324E437016F}"/>
              </a:ext>
            </a:extLst>
          </p:cNvPr>
          <p:cNvSpPr txBox="1"/>
          <p:nvPr/>
        </p:nvSpPr>
        <p:spPr>
          <a:xfrm>
            <a:off x="524963" y="2315118"/>
            <a:ext cx="2362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>
                <a:solidFill>
                  <a:schemeClr val="tx1"/>
                </a:solidFill>
                <a:latin typeface="Audiowide" panose="020B0604020202020204" charset="0"/>
              </a:rPr>
              <a:t>Marc</a:t>
            </a:r>
            <a:endParaRPr lang="en-CA" sz="2000">
              <a:solidFill>
                <a:schemeClr val="tx1"/>
              </a:solidFill>
              <a:latin typeface="Audiowide" panose="020B060402020202020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51874F6-A61D-0D45-D8C2-643B40F5A543}"/>
              </a:ext>
            </a:extLst>
          </p:cNvPr>
          <p:cNvSpPr txBox="1"/>
          <p:nvPr/>
        </p:nvSpPr>
        <p:spPr>
          <a:xfrm>
            <a:off x="1706381" y="1376412"/>
            <a:ext cx="1582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err="1">
                <a:solidFill>
                  <a:schemeClr val="tx1"/>
                </a:solidFill>
                <a:latin typeface="Audiowide" panose="020B0604020202020204" charset="0"/>
              </a:rPr>
              <a:t>Developpeur</a:t>
            </a:r>
            <a:r>
              <a:rPr lang="fr-CA">
                <a:solidFill>
                  <a:schemeClr val="tx1"/>
                </a:solidFill>
                <a:latin typeface="Audiowide" panose="020B0604020202020204" charset="0"/>
              </a:rPr>
              <a:t> Frontend</a:t>
            </a:r>
            <a:endParaRPr lang="en-CA">
              <a:solidFill>
                <a:schemeClr val="tx1"/>
              </a:solidFill>
              <a:latin typeface="Audiowide" panose="020B060402020202020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E49C51-105B-01FE-36B6-8C395DB1E33A}"/>
              </a:ext>
            </a:extLst>
          </p:cNvPr>
          <p:cNvSpPr txBox="1"/>
          <p:nvPr/>
        </p:nvSpPr>
        <p:spPr>
          <a:xfrm>
            <a:off x="4762181" y="3691389"/>
            <a:ext cx="1582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err="1">
                <a:solidFill>
                  <a:schemeClr val="tx1"/>
                </a:solidFill>
                <a:latin typeface="Audiowide" panose="020B0604020202020204" charset="0"/>
              </a:rPr>
              <a:t>Developpeur</a:t>
            </a:r>
            <a:r>
              <a:rPr lang="fr-CA">
                <a:solidFill>
                  <a:schemeClr val="tx1"/>
                </a:solidFill>
                <a:latin typeface="Audiowide" panose="020B0604020202020204" charset="0"/>
              </a:rPr>
              <a:t> Frontend</a:t>
            </a:r>
            <a:endParaRPr lang="en-CA">
              <a:solidFill>
                <a:schemeClr val="tx1"/>
              </a:solidFill>
              <a:latin typeface="Audiowide" panose="020B060402020202020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A03BB94-8740-D488-A6DD-027B6CA48E69}"/>
              </a:ext>
            </a:extLst>
          </p:cNvPr>
          <p:cNvSpPr txBox="1"/>
          <p:nvPr/>
        </p:nvSpPr>
        <p:spPr>
          <a:xfrm>
            <a:off x="1583707" y="3686385"/>
            <a:ext cx="1582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err="1">
                <a:solidFill>
                  <a:schemeClr val="tx1"/>
                </a:solidFill>
                <a:latin typeface="Audiowide" panose="020B0604020202020204" charset="0"/>
              </a:rPr>
              <a:t>Developpeur</a:t>
            </a:r>
            <a:r>
              <a:rPr lang="fr-CA">
                <a:solidFill>
                  <a:schemeClr val="tx1"/>
                </a:solidFill>
                <a:latin typeface="Audiowide" panose="020B0604020202020204" charset="0"/>
              </a:rPr>
              <a:t> Backend</a:t>
            </a:r>
            <a:endParaRPr lang="en-CA">
              <a:solidFill>
                <a:schemeClr val="tx1"/>
              </a:solidFill>
              <a:latin typeface="Audiowide" panose="020B060402020202020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D7F11B1-25CF-1CC0-0743-516CC78A949B}"/>
              </a:ext>
            </a:extLst>
          </p:cNvPr>
          <p:cNvSpPr txBox="1"/>
          <p:nvPr/>
        </p:nvSpPr>
        <p:spPr>
          <a:xfrm>
            <a:off x="4626384" y="1348566"/>
            <a:ext cx="1582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err="1">
                <a:solidFill>
                  <a:schemeClr val="tx1"/>
                </a:solidFill>
                <a:latin typeface="Audiowide" panose="020B0604020202020204" charset="0"/>
              </a:rPr>
              <a:t>Developpeur</a:t>
            </a:r>
            <a:r>
              <a:rPr lang="fr-CA">
                <a:solidFill>
                  <a:schemeClr val="tx1"/>
                </a:solidFill>
                <a:latin typeface="Audiowide" panose="020B0604020202020204" charset="0"/>
              </a:rPr>
              <a:t> Backend</a:t>
            </a:r>
            <a:endParaRPr lang="en-CA">
              <a:solidFill>
                <a:schemeClr val="tx1"/>
              </a:solidFill>
              <a:latin typeface="Audiowide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Page d’accueil</a:t>
            </a:r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/>
          </p:nvPr>
        </p:nvSpPr>
        <p:spPr>
          <a:xfrm>
            <a:off x="715100" y="1246650"/>
            <a:ext cx="201180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t="426" b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69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909473" y="363109"/>
            <a:ext cx="384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accueil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205650" y="1099750"/>
            <a:ext cx="2864121" cy="101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CA"/>
              <a:t>Logo</a:t>
            </a:r>
          </a:p>
          <a:p>
            <a:pPr marL="171450" indent="-171450"/>
            <a:r>
              <a:rPr lang="fr-CA"/>
              <a:t>Barre de navigation</a:t>
            </a:r>
          </a:p>
          <a:p>
            <a:pPr marL="171450" indent="-171450"/>
            <a:r>
              <a:rPr lang="fr-CA"/>
              <a:t>Barre de recherche</a:t>
            </a:r>
          </a:p>
          <a:p>
            <a:pPr marL="171450" indent="-171450"/>
            <a:r>
              <a:rPr lang="en-CA"/>
              <a:t>Carousel</a:t>
            </a:r>
          </a:p>
          <a:p>
            <a:pPr marL="171450" indent="-171450"/>
            <a:r>
              <a:rPr lang="en-CA"/>
              <a:t>Bouton contact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10A3F6-6416-918E-3A1C-A6757B6E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4" y="2455005"/>
            <a:ext cx="3903947" cy="195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1B8B8D-744D-4716-99BB-F87734E54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88" y="240390"/>
            <a:ext cx="4051882" cy="19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759D7-8F85-E64C-6B0F-308D65F37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624" y="2455004"/>
            <a:ext cx="4051882" cy="19594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Explication des apprentissages</a:t>
            </a:r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subTitle" idx="3"/>
          </p:nvPr>
        </p:nvSpPr>
        <p:spPr>
          <a:xfrm>
            <a:off x="777238" y="2800350"/>
            <a:ext cx="33627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fr-CA" sz="1400"/>
              <a:t>Adaptation avec </a:t>
            </a:r>
            <a:r>
              <a:rPr lang="fr-CA" sz="1400" err="1"/>
              <a:t>bootstrap</a:t>
            </a:r>
            <a:endParaRPr lang="fr-CA"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fr-CA" sz="1400"/>
              <a:t>Centrer les éléments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sz="1400"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777238" y="2419350"/>
            <a:ext cx="3362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Frontend</a:t>
            </a:r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5004062" y="2419350"/>
            <a:ext cx="3362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5004062" y="2800350"/>
            <a:ext cx="33627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400" err="1"/>
              <a:t>Cconnexion</a:t>
            </a:r>
            <a:r>
              <a:rPr lang="fr-CA" sz="1400"/>
              <a:t> avec images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400"/>
              <a:t>Barre de recherche</a:t>
            </a:r>
            <a:endParaRPr sz="1400"/>
          </a:p>
        </p:txBody>
      </p:sp>
      <p:sp>
        <p:nvSpPr>
          <p:cNvPr id="200" name="Google Shape;200;p32"/>
          <p:cNvSpPr/>
          <p:nvPr/>
        </p:nvSpPr>
        <p:spPr>
          <a:xfrm>
            <a:off x="2092938" y="1632888"/>
            <a:ext cx="731319" cy="571525"/>
          </a:xfrm>
          <a:custGeom>
            <a:avLst/>
            <a:gdLst/>
            <a:ahLst/>
            <a:cxnLst/>
            <a:rect l="l" t="t" r="r" b="b"/>
            <a:pathLst>
              <a:path w="773883" h="611257" extrusionOk="0">
                <a:moveTo>
                  <a:pt x="202040" y="44784"/>
                </a:moveTo>
                <a:lnTo>
                  <a:pt x="266679" y="44784"/>
                </a:lnTo>
                <a:cubicBezTo>
                  <a:pt x="272944" y="44784"/>
                  <a:pt x="278016" y="49888"/>
                  <a:pt x="278016" y="56120"/>
                </a:cubicBezTo>
                <a:lnTo>
                  <a:pt x="278016" y="156726"/>
                </a:lnTo>
                <a:cubicBezTo>
                  <a:pt x="278016" y="163024"/>
                  <a:pt x="272911" y="168063"/>
                  <a:pt x="266679" y="168063"/>
                </a:cubicBezTo>
                <a:lnTo>
                  <a:pt x="202040" y="168063"/>
                </a:lnTo>
                <a:cubicBezTo>
                  <a:pt x="195775" y="168063"/>
                  <a:pt x="190736" y="163024"/>
                  <a:pt x="190736" y="156726"/>
                </a:cubicBezTo>
                <a:lnTo>
                  <a:pt x="190736" y="56120"/>
                </a:lnTo>
                <a:cubicBezTo>
                  <a:pt x="190736" y="49855"/>
                  <a:pt x="195775" y="44784"/>
                  <a:pt x="202040" y="44784"/>
                </a:cubicBezTo>
                <a:lnTo>
                  <a:pt x="202040" y="44784"/>
                </a:lnTo>
                <a:close/>
                <a:moveTo>
                  <a:pt x="751210" y="322170"/>
                </a:moveTo>
                <a:lnTo>
                  <a:pt x="721609" y="322170"/>
                </a:lnTo>
                <a:cubicBezTo>
                  <a:pt x="719222" y="336357"/>
                  <a:pt x="712393" y="349053"/>
                  <a:pt x="702681" y="358799"/>
                </a:cubicBezTo>
                <a:cubicBezTo>
                  <a:pt x="690383" y="371064"/>
                  <a:pt x="673477" y="378688"/>
                  <a:pt x="654715" y="378688"/>
                </a:cubicBezTo>
                <a:cubicBezTo>
                  <a:pt x="635953" y="378688"/>
                  <a:pt x="619014" y="371064"/>
                  <a:pt x="606782" y="358799"/>
                </a:cubicBezTo>
                <a:cubicBezTo>
                  <a:pt x="594484" y="346501"/>
                  <a:pt x="586893" y="329529"/>
                  <a:pt x="586893" y="310800"/>
                </a:cubicBezTo>
                <a:cubicBezTo>
                  <a:pt x="586893" y="292071"/>
                  <a:pt x="594484" y="275099"/>
                  <a:pt x="606782" y="262867"/>
                </a:cubicBezTo>
                <a:cubicBezTo>
                  <a:pt x="619047" y="250569"/>
                  <a:pt x="636019" y="242978"/>
                  <a:pt x="654715" y="242978"/>
                </a:cubicBezTo>
                <a:cubicBezTo>
                  <a:pt x="673411" y="242978"/>
                  <a:pt x="690383" y="250569"/>
                  <a:pt x="702681" y="262867"/>
                </a:cubicBezTo>
                <a:cubicBezTo>
                  <a:pt x="712427" y="272580"/>
                  <a:pt x="719222" y="285276"/>
                  <a:pt x="721609" y="299496"/>
                </a:cubicBezTo>
                <a:lnTo>
                  <a:pt x="751210" y="299496"/>
                </a:lnTo>
                <a:lnTo>
                  <a:pt x="751210" y="145787"/>
                </a:lnTo>
                <a:cubicBezTo>
                  <a:pt x="751210" y="138063"/>
                  <a:pt x="748094" y="131102"/>
                  <a:pt x="742989" y="126030"/>
                </a:cubicBezTo>
                <a:cubicBezTo>
                  <a:pt x="737951" y="120926"/>
                  <a:pt x="730890" y="117810"/>
                  <a:pt x="723233" y="117810"/>
                </a:cubicBezTo>
                <a:lnTo>
                  <a:pt x="697012" y="117810"/>
                </a:lnTo>
                <a:lnTo>
                  <a:pt x="697012" y="178007"/>
                </a:lnTo>
                <a:cubicBezTo>
                  <a:pt x="697012" y="187587"/>
                  <a:pt x="693068" y="196338"/>
                  <a:pt x="686770" y="202670"/>
                </a:cubicBezTo>
                <a:cubicBezTo>
                  <a:pt x="680438" y="208968"/>
                  <a:pt x="671687" y="212912"/>
                  <a:pt x="662107" y="212912"/>
                </a:cubicBezTo>
                <a:lnTo>
                  <a:pt x="632771" y="212912"/>
                </a:lnTo>
                <a:cubicBezTo>
                  <a:pt x="626506" y="212912"/>
                  <a:pt x="621467" y="207841"/>
                  <a:pt x="621467" y="201543"/>
                </a:cubicBezTo>
                <a:cubicBezTo>
                  <a:pt x="621467" y="195244"/>
                  <a:pt x="626506" y="190239"/>
                  <a:pt x="632771" y="190239"/>
                </a:cubicBezTo>
                <a:lnTo>
                  <a:pt x="662107" y="190239"/>
                </a:lnTo>
                <a:cubicBezTo>
                  <a:pt x="665455" y="190239"/>
                  <a:pt x="668538" y="188880"/>
                  <a:pt x="670759" y="186626"/>
                </a:cubicBezTo>
                <a:cubicBezTo>
                  <a:pt x="672980" y="184405"/>
                  <a:pt x="674372" y="181322"/>
                  <a:pt x="674372" y="177974"/>
                </a:cubicBezTo>
                <a:lnTo>
                  <a:pt x="674372" y="34905"/>
                </a:lnTo>
                <a:cubicBezTo>
                  <a:pt x="674372" y="31557"/>
                  <a:pt x="673013" y="28475"/>
                  <a:pt x="670759" y="26254"/>
                </a:cubicBezTo>
                <a:cubicBezTo>
                  <a:pt x="668538" y="24066"/>
                  <a:pt x="665455" y="22640"/>
                  <a:pt x="662107" y="22640"/>
                </a:cubicBezTo>
                <a:lnTo>
                  <a:pt x="261740" y="22640"/>
                </a:lnTo>
                <a:cubicBezTo>
                  <a:pt x="255442" y="22640"/>
                  <a:pt x="250370" y="17602"/>
                  <a:pt x="250370" y="11337"/>
                </a:cubicBezTo>
                <a:cubicBezTo>
                  <a:pt x="250370" y="5072"/>
                  <a:pt x="255442" y="0"/>
                  <a:pt x="261740" y="0"/>
                </a:cubicBezTo>
                <a:lnTo>
                  <a:pt x="662107" y="0"/>
                </a:lnTo>
                <a:cubicBezTo>
                  <a:pt x="671720" y="0"/>
                  <a:pt x="680438" y="3945"/>
                  <a:pt x="686770" y="10243"/>
                </a:cubicBezTo>
                <a:cubicBezTo>
                  <a:pt x="693068" y="16574"/>
                  <a:pt x="697012" y="25325"/>
                  <a:pt x="697012" y="34905"/>
                </a:cubicBezTo>
                <a:lnTo>
                  <a:pt x="697012" y="95136"/>
                </a:lnTo>
                <a:lnTo>
                  <a:pt x="723233" y="95136"/>
                </a:lnTo>
                <a:cubicBezTo>
                  <a:pt x="737188" y="95136"/>
                  <a:pt x="749851" y="100804"/>
                  <a:pt x="759000" y="110020"/>
                </a:cubicBezTo>
                <a:cubicBezTo>
                  <a:pt x="768182" y="119169"/>
                  <a:pt x="773884" y="131831"/>
                  <a:pt x="773884" y="145787"/>
                </a:cubicBezTo>
                <a:lnTo>
                  <a:pt x="773884" y="461194"/>
                </a:lnTo>
                <a:cubicBezTo>
                  <a:pt x="773884" y="475150"/>
                  <a:pt x="768182" y="487813"/>
                  <a:pt x="759000" y="496962"/>
                </a:cubicBezTo>
                <a:cubicBezTo>
                  <a:pt x="749851" y="506177"/>
                  <a:pt x="737188" y="511878"/>
                  <a:pt x="723233" y="511878"/>
                </a:cubicBezTo>
                <a:lnTo>
                  <a:pt x="697012" y="511878"/>
                </a:lnTo>
                <a:lnTo>
                  <a:pt x="697012" y="527359"/>
                </a:lnTo>
                <a:cubicBezTo>
                  <a:pt x="697012" y="536541"/>
                  <a:pt x="693300" y="544828"/>
                  <a:pt x="687234" y="550828"/>
                </a:cubicBezTo>
                <a:cubicBezTo>
                  <a:pt x="681234" y="556861"/>
                  <a:pt x="672914" y="560607"/>
                  <a:pt x="663798" y="560607"/>
                </a:cubicBezTo>
                <a:lnTo>
                  <a:pt x="635356" y="560607"/>
                </a:lnTo>
                <a:cubicBezTo>
                  <a:pt x="633036" y="573170"/>
                  <a:pt x="626970" y="584374"/>
                  <a:pt x="618252" y="593092"/>
                </a:cubicBezTo>
                <a:cubicBezTo>
                  <a:pt x="607014" y="604263"/>
                  <a:pt x="591567" y="611224"/>
                  <a:pt x="574463" y="611224"/>
                </a:cubicBezTo>
                <a:cubicBezTo>
                  <a:pt x="557358" y="611224"/>
                  <a:pt x="541845" y="604296"/>
                  <a:pt x="530640" y="593092"/>
                </a:cubicBezTo>
                <a:cubicBezTo>
                  <a:pt x="521989" y="584407"/>
                  <a:pt x="515856" y="573170"/>
                  <a:pt x="513536" y="560607"/>
                </a:cubicBezTo>
                <a:lnTo>
                  <a:pt x="412599" y="560607"/>
                </a:lnTo>
                <a:cubicBezTo>
                  <a:pt x="406334" y="560607"/>
                  <a:pt x="401295" y="555502"/>
                  <a:pt x="401295" y="549270"/>
                </a:cubicBezTo>
                <a:cubicBezTo>
                  <a:pt x="401295" y="543038"/>
                  <a:pt x="406334" y="537966"/>
                  <a:pt x="412599" y="537966"/>
                </a:cubicBezTo>
                <a:lnTo>
                  <a:pt x="513536" y="537966"/>
                </a:lnTo>
                <a:cubicBezTo>
                  <a:pt x="515856" y="525403"/>
                  <a:pt x="521989" y="514132"/>
                  <a:pt x="530640" y="505481"/>
                </a:cubicBezTo>
                <a:cubicBezTo>
                  <a:pt x="541878" y="494243"/>
                  <a:pt x="557325" y="487315"/>
                  <a:pt x="574463" y="487315"/>
                </a:cubicBezTo>
                <a:cubicBezTo>
                  <a:pt x="591600" y="487315"/>
                  <a:pt x="607014" y="494243"/>
                  <a:pt x="618252" y="505481"/>
                </a:cubicBezTo>
                <a:cubicBezTo>
                  <a:pt x="626937" y="514132"/>
                  <a:pt x="633036" y="525403"/>
                  <a:pt x="635356" y="537966"/>
                </a:cubicBezTo>
                <a:lnTo>
                  <a:pt x="663798" y="537966"/>
                </a:lnTo>
                <a:cubicBezTo>
                  <a:pt x="666682" y="537966"/>
                  <a:pt x="669334" y="536773"/>
                  <a:pt x="671223" y="534850"/>
                </a:cubicBezTo>
                <a:cubicBezTo>
                  <a:pt x="673146" y="532928"/>
                  <a:pt x="674339" y="530309"/>
                  <a:pt x="674339" y="527392"/>
                </a:cubicBezTo>
                <a:lnTo>
                  <a:pt x="674339" y="490464"/>
                </a:lnTo>
                <a:lnTo>
                  <a:pt x="674372" y="490464"/>
                </a:lnTo>
                <a:cubicBezTo>
                  <a:pt x="674372" y="483105"/>
                  <a:pt x="649345" y="472829"/>
                  <a:pt x="619246" y="463813"/>
                </a:cubicBezTo>
                <a:cubicBezTo>
                  <a:pt x="589910" y="455062"/>
                  <a:pt x="556364" y="448830"/>
                  <a:pt x="533325" y="447405"/>
                </a:cubicBezTo>
                <a:cubicBezTo>
                  <a:pt x="531569" y="452476"/>
                  <a:pt x="528652" y="456951"/>
                  <a:pt x="524972" y="460697"/>
                </a:cubicBezTo>
                <a:cubicBezTo>
                  <a:pt x="518574" y="467095"/>
                  <a:pt x="509757" y="471006"/>
                  <a:pt x="500044" y="471006"/>
                </a:cubicBezTo>
                <a:lnTo>
                  <a:pt x="166869" y="471006"/>
                </a:lnTo>
                <a:cubicBezTo>
                  <a:pt x="157190" y="471006"/>
                  <a:pt x="148339" y="467062"/>
                  <a:pt x="141975" y="460697"/>
                </a:cubicBezTo>
                <a:cubicBezTo>
                  <a:pt x="138196" y="456918"/>
                  <a:pt x="135246" y="452244"/>
                  <a:pt x="133489" y="447106"/>
                </a:cubicBezTo>
                <a:lnTo>
                  <a:pt x="118307" y="447106"/>
                </a:lnTo>
                <a:cubicBezTo>
                  <a:pt x="112904" y="447106"/>
                  <a:pt x="108893" y="449592"/>
                  <a:pt x="106009" y="453206"/>
                </a:cubicBezTo>
                <a:cubicBezTo>
                  <a:pt x="101600" y="458775"/>
                  <a:pt x="99578" y="466830"/>
                  <a:pt x="99578" y="473724"/>
                </a:cubicBezTo>
                <a:lnTo>
                  <a:pt x="99578" y="527425"/>
                </a:lnTo>
                <a:cubicBezTo>
                  <a:pt x="99578" y="533259"/>
                  <a:pt x="104285" y="537999"/>
                  <a:pt x="110119" y="537999"/>
                </a:cubicBezTo>
                <a:lnTo>
                  <a:pt x="129279" y="537999"/>
                </a:lnTo>
                <a:cubicBezTo>
                  <a:pt x="131599" y="525436"/>
                  <a:pt x="137732" y="514166"/>
                  <a:pt x="146384" y="505514"/>
                </a:cubicBezTo>
                <a:cubicBezTo>
                  <a:pt x="157621" y="494276"/>
                  <a:pt x="173101" y="487348"/>
                  <a:pt x="190206" y="487348"/>
                </a:cubicBezTo>
                <a:cubicBezTo>
                  <a:pt x="207310" y="487348"/>
                  <a:pt x="222824" y="494276"/>
                  <a:pt x="233995" y="505514"/>
                </a:cubicBezTo>
                <a:cubicBezTo>
                  <a:pt x="242680" y="514166"/>
                  <a:pt x="248779" y="525436"/>
                  <a:pt x="251133" y="537999"/>
                </a:cubicBezTo>
                <a:lnTo>
                  <a:pt x="361285" y="537999"/>
                </a:lnTo>
                <a:cubicBezTo>
                  <a:pt x="367550" y="537999"/>
                  <a:pt x="372622" y="543038"/>
                  <a:pt x="372622" y="549303"/>
                </a:cubicBezTo>
                <a:cubicBezTo>
                  <a:pt x="372622" y="555568"/>
                  <a:pt x="367517" y="560640"/>
                  <a:pt x="361285" y="560640"/>
                </a:cubicBezTo>
                <a:lnTo>
                  <a:pt x="251133" y="560640"/>
                </a:lnTo>
                <a:cubicBezTo>
                  <a:pt x="248779" y="573203"/>
                  <a:pt x="242680" y="584407"/>
                  <a:pt x="233995" y="593125"/>
                </a:cubicBezTo>
                <a:cubicBezTo>
                  <a:pt x="222824" y="604296"/>
                  <a:pt x="207310" y="611257"/>
                  <a:pt x="190206" y="611257"/>
                </a:cubicBezTo>
                <a:cubicBezTo>
                  <a:pt x="173101" y="611257"/>
                  <a:pt x="157588" y="604329"/>
                  <a:pt x="146384" y="593125"/>
                </a:cubicBezTo>
                <a:cubicBezTo>
                  <a:pt x="137732" y="584440"/>
                  <a:pt x="131599" y="573203"/>
                  <a:pt x="129279" y="560640"/>
                </a:cubicBezTo>
                <a:lnTo>
                  <a:pt x="110119" y="560640"/>
                </a:lnTo>
                <a:cubicBezTo>
                  <a:pt x="91821" y="560640"/>
                  <a:pt x="76871" y="545690"/>
                  <a:pt x="76871" y="527392"/>
                </a:cubicBezTo>
                <a:lnTo>
                  <a:pt x="76871" y="511911"/>
                </a:lnTo>
                <a:lnTo>
                  <a:pt x="50651" y="511911"/>
                </a:lnTo>
                <a:cubicBezTo>
                  <a:pt x="36728" y="511911"/>
                  <a:pt x="24033" y="506210"/>
                  <a:pt x="14884" y="496995"/>
                </a:cubicBezTo>
                <a:cubicBezTo>
                  <a:pt x="5702" y="487813"/>
                  <a:pt x="0" y="475183"/>
                  <a:pt x="0" y="461227"/>
                </a:cubicBezTo>
                <a:lnTo>
                  <a:pt x="0" y="145787"/>
                </a:lnTo>
                <a:cubicBezTo>
                  <a:pt x="0" y="131831"/>
                  <a:pt x="5702" y="119169"/>
                  <a:pt x="14884" y="110020"/>
                </a:cubicBezTo>
                <a:cubicBezTo>
                  <a:pt x="24033" y="100804"/>
                  <a:pt x="36728" y="95136"/>
                  <a:pt x="50651" y="95136"/>
                </a:cubicBezTo>
                <a:lnTo>
                  <a:pt x="76871" y="95136"/>
                </a:lnTo>
                <a:lnTo>
                  <a:pt x="76871" y="75015"/>
                </a:lnTo>
                <a:cubicBezTo>
                  <a:pt x="76871" y="64706"/>
                  <a:pt x="81114" y="55292"/>
                  <a:pt x="87910" y="48496"/>
                </a:cubicBezTo>
                <a:cubicBezTo>
                  <a:pt x="94672" y="41701"/>
                  <a:pt x="104053" y="37491"/>
                  <a:pt x="114428" y="37491"/>
                </a:cubicBezTo>
                <a:lnTo>
                  <a:pt x="146052" y="37491"/>
                </a:lnTo>
                <a:lnTo>
                  <a:pt x="146052" y="34905"/>
                </a:lnTo>
                <a:cubicBezTo>
                  <a:pt x="146052" y="25292"/>
                  <a:pt x="149997" y="16574"/>
                  <a:pt x="156295" y="10243"/>
                </a:cubicBezTo>
                <a:cubicBezTo>
                  <a:pt x="162626" y="3945"/>
                  <a:pt x="171377" y="0"/>
                  <a:pt x="180957" y="0"/>
                </a:cubicBezTo>
                <a:lnTo>
                  <a:pt x="210294" y="0"/>
                </a:lnTo>
                <a:cubicBezTo>
                  <a:pt x="216559" y="0"/>
                  <a:pt x="221631" y="5105"/>
                  <a:pt x="221631" y="11337"/>
                </a:cubicBezTo>
                <a:cubicBezTo>
                  <a:pt x="221631" y="17569"/>
                  <a:pt x="216526" y="22640"/>
                  <a:pt x="210294" y="22640"/>
                </a:cubicBezTo>
                <a:lnTo>
                  <a:pt x="180957" y="22640"/>
                </a:lnTo>
                <a:cubicBezTo>
                  <a:pt x="177609" y="22640"/>
                  <a:pt x="174527" y="24066"/>
                  <a:pt x="172306" y="26254"/>
                </a:cubicBezTo>
                <a:cubicBezTo>
                  <a:pt x="170085" y="28475"/>
                  <a:pt x="168692" y="31557"/>
                  <a:pt x="168692" y="34905"/>
                </a:cubicBezTo>
                <a:lnTo>
                  <a:pt x="168692" y="178007"/>
                </a:lnTo>
                <a:cubicBezTo>
                  <a:pt x="168692" y="181355"/>
                  <a:pt x="170052" y="184438"/>
                  <a:pt x="172306" y="186659"/>
                </a:cubicBezTo>
                <a:cubicBezTo>
                  <a:pt x="174527" y="188880"/>
                  <a:pt x="177609" y="190272"/>
                  <a:pt x="180957" y="190272"/>
                </a:cubicBezTo>
                <a:lnTo>
                  <a:pt x="581391" y="190272"/>
                </a:lnTo>
                <a:cubicBezTo>
                  <a:pt x="587656" y="190272"/>
                  <a:pt x="592694" y="195344"/>
                  <a:pt x="592694" y="201576"/>
                </a:cubicBezTo>
                <a:cubicBezTo>
                  <a:pt x="592694" y="207808"/>
                  <a:pt x="587623" y="212946"/>
                  <a:pt x="581391" y="212946"/>
                </a:cubicBezTo>
                <a:lnTo>
                  <a:pt x="181024" y="212946"/>
                </a:lnTo>
                <a:cubicBezTo>
                  <a:pt x="171411" y="212946"/>
                  <a:pt x="162693" y="209001"/>
                  <a:pt x="156361" y="202703"/>
                </a:cubicBezTo>
                <a:cubicBezTo>
                  <a:pt x="150063" y="196371"/>
                  <a:pt x="146118" y="187620"/>
                  <a:pt x="146118" y="178040"/>
                </a:cubicBezTo>
                <a:lnTo>
                  <a:pt x="146118" y="175455"/>
                </a:lnTo>
                <a:lnTo>
                  <a:pt x="114495" y="175455"/>
                </a:lnTo>
                <a:cubicBezTo>
                  <a:pt x="104119" y="175455"/>
                  <a:pt x="94738" y="171245"/>
                  <a:pt x="87976" y="164449"/>
                </a:cubicBezTo>
                <a:cubicBezTo>
                  <a:pt x="81181" y="157654"/>
                  <a:pt x="76938" y="148273"/>
                  <a:pt x="76938" y="137931"/>
                </a:cubicBezTo>
                <a:lnTo>
                  <a:pt x="76938" y="117843"/>
                </a:lnTo>
                <a:lnTo>
                  <a:pt x="50717" y="117843"/>
                </a:lnTo>
                <a:cubicBezTo>
                  <a:pt x="43060" y="117843"/>
                  <a:pt x="36066" y="120959"/>
                  <a:pt x="30961" y="126064"/>
                </a:cubicBezTo>
                <a:cubicBezTo>
                  <a:pt x="25922" y="131102"/>
                  <a:pt x="22740" y="138096"/>
                  <a:pt x="22740" y="145820"/>
                </a:cubicBezTo>
                <a:lnTo>
                  <a:pt x="22740" y="299529"/>
                </a:lnTo>
                <a:lnTo>
                  <a:pt x="52341" y="299529"/>
                </a:lnTo>
                <a:cubicBezTo>
                  <a:pt x="54695" y="285309"/>
                  <a:pt x="61524" y="272613"/>
                  <a:pt x="71236" y="262900"/>
                </a:cubicBezTo>
                <a:cubicBezTo>
                  <a:pt x="83534" y="250602"/>
                  <a:pt x="100506" y="243011"/>
                  <a:pt x="119202" y="243011"/>
                </a:cubicBezTo>
                <a:cubicBezTo>
                  <a:pt x="137898" y="243011"/>
                  <a:pt x="154903" y="250602"/>
                  <a:pt x="167201" y="262900"/>
                </a:cubicBezTo>
                <a:cubicBezTo>
                  <a:pt x="179466" y="275165"/>
                  <a:pt x="187090" y="292137"/>
                  <a:pt x="187090" y="310833"/>
                </a:cubicBezTo>
                <a:cubicBezTo>
                  <a:pt x="187090" y="329529"/>
                  <a:pt x="179466" y="346534"/>
                  <a:pt x="167201" y="358832"/>
                </a:cubicBezTo>
                <a:cubicBezTo>
                  <a:pt x="154903" y="371097"/>
                  <a:pt x="137931" y="378721"/>
                  <a:pt x="119202" y="378721"/>
                </a:cubicBezTo>
                <a:cubicBezTo>
                  <a:pt x="100473" y="378721"/>
                  <a:pt x="83501" y="371097"/>
                  <a:pt x="71236" y="358832"/>
                </a:cubicBezTo>
                <a:cubicBezTo>
                  <a:pt x="61490" y="349053"/>
                  <a:pt x="54695" y="336390"/>
                  <a:pt x="52341" y="322203"/>
                </a:cubicBezTo>
                <a:lnTo>
                  <a:pt x="22707" y="322203"/>
                </a:lnTo>
                <a:lnTo>
                  <a:pt x="22707" y="461227"/>
                </a:lnTo>
                <a:cubicBezTo>
                  <a:pt x="22707" y="468918"/>
                  <a:pt x="25889" y="475912"/>
                  <a:pt x="30928" y="480984"/>
                </a:cubicBezTo>
                <a:cubicBezTo>
                  <a:pt x="36032" y="486089"/>
                  <a:pt x="43027" y="489205"/>
                  <a:pt x="50684" y="489205"/>
                </a:cubicBezTo>
                <a:lnTo>
                  <a:pt x="76904" y="489205"/>
                </a:lnTo>
                <a:lnTo>
                  <a:pt x="76904" y="473691"/>
                </a:lnTo>
                <a:cubicBezTo>
                  <a:pt x="76904" y="462421"/>
                  <a:pt x="80518" y="448963"/>
                  <a:pt x="88341" y="439084"/>
                </a:cubicBezTo>
                <a:cubicBezTo>
                  <a:pt x="95202" y="430433"/>
                  <a:pt x="105114" y="424433"/>
                  <a:pt x="118340" y="424433"/>
                </a:cubicBezTo>
                <a:lnTo>
                  <a:pt x="142969" y="424433"/>
                </a:lnTo>
                <a:cubicBezTo>
                  <a:pt x="152615" y="424433"/>
                  <a:pt x="165941" y="413328"/>
                  <a:pt x="180858" y="400964"/>
                </a:cubicBezTo>
                <a:cubicBezTo>
                  <a:pt x="203299" y="382268"/>
                  <a:pt x="228658" y="361152"/>
                  <a:pt x="260282" y="361152"/>
                </a:cubicBezTo>
                <a:lnTo>
                  <a:pt x="399041" y="361152"/>
                </a:lnTo>
                <a:cubicBezTo>
                  <a:pt x="431228" y="361152"/>
                  <a:pt x="459371" y="382533"/>
                  <a:pt x="483901" y="401163"/>
                </a:cubicBezTo>
                <a:cubicBezTo>
                  <a:pt x="499746" y="413195"/>
                  <a:pt x="513900" y="423902"/>
                  <a:pt x="523281" y="424433"/>
                </a:cubicBezTo>
                <a:cubicBezTo>
                  <a:pt x="552552" y="426156"/>
                  <a:pt x="600186" y="434510"/>
                  <a:pt x="625743" y="442134"/>
                </a:cubicBezTo>
                <a:cubicBezTo>
                  <a:pt x="663831" y="453504"/>
                  <a:pt x="695587" y="470111"/>
                  <a:pt x="696946" y="489238"/>
                </a:cubicBezTo>
                <a:lnTo>
                  <a:pt x="723266" y="489238"/>
                </a:lnTo>
                <a:cubicBezTo>
                  <a:pt x="730990" y="489238"/>
                  <a:pt x="737951" y="486089"/>
                  <a:pt x="743023" y="481017"/>
                </a:cubicBezTo>
                <a:cubicBezTo>
                  <a:pt x="748127" y="475945"/>
                  <a:pt x="751243" y="468984"/>
                  <a:pt x="751243" y="461261"/>
                </a:cubicBezTo>
                <a:lnTo>
                  <a:pt x="751243" y="322236"/>
                </a:lnTo>
                <a:close/>
                <a:moveTo>
                  <a:pt x="146085" y="60131"/>
                </a:moveTo>
                <a:lnTo>
                  <a:pt x="114462" y="60131"/>
                </a:lnTo>
                <a:cubicBezTo>
                  <a:pt x="110351" y="60131"/>
                  <a:pt x="106672" y="61822"/>
                  <a:pt x="103954" y="64507"/>
                </a:cubicBezTo>
                <a:cubicBezTo>
                  <a:pt x="101235" y="67192"/>
                  <a:pt x="99578" y="70938"/>
                  <a:pt x="99578" y="75015"/>
                </a:cubicBezTo>
                <a:lnTo>
                  <a:pt x="99578" y="137898"/>
                </a:lnTo>
                <a:cubicBezTo>
                  <a:pt x="99578" y="141975"/>
                  <a:pt x="101235" y="145687"/>
                  <a:pt x="103954" y="148406"/>
                </a:cubicBezTo>
                <a:cubicBezTo>
                  <a:pt x="106639" y="151091"/>
                  <a:pt x="110384" y="152781"/>
                  <a:pt x="114462" y="152781"/>
                </a:cubicBezTo>
                <a:lnTo>
                  <a:pt x="146085" y="152781"/>
                </a:lnTo>
                <a:lnTo>
                  <a:pt x="146085" y="60164"/>
                </a:lnTo>
                <a:close/>
                <a:moveTo>
                  <a:pt x="636351" y="322170"/>
                </a:moveTo>
                <a:cubicBezTo>
                  <a:pt x="630086" y="322170"/>
                  <a:pt x="625047" y="317065"/>
                  <a:pt x="625047" y="310833"/>
                </a:cubicBezTo>
                <a:cubicBezTo>
                  <a:pt x="625047" y="304601"/>
                  <a:pt x="630086" y="299529"/>
                  <a:pt x="636351" y="299529"/>
                </a:cubicBezTo>
                <a:lnTo>
                  <a:pt x="673013" y="299529"/>
                </a:lnTo>
                <a:cubicBezTo>
                  <a:pt x="679278" y="299529"/>
                  <a:pt x="684383" y="304568"/>
                  <a:pt x="684383" y="310833"/>
                </a:cubicBezTo>
                <a:cubicBezTo>
                  <a:pt x="684383" y="317098"/>
                  <a:pt x="679278" y="322170"/>
                  <a:pt x="673013" y="322170"/>
                </a:cubicBezTo>
                <a:lnTo>
                  <a:pt x="636351" y="322170"/>
                </a:lnTo>
                <a:close/>
                <a:moveTo>
                  <a:pt x="100904" y="322170"/>
                </a:moveTo>
                <a:cubicBezTo>
                  <a:pt x="94639" y="322170"/>
                  <a:pt x="89567" y="317065"/>
                  <a:pt x="89567" y="310833"/>
                </a:cubicBezTo>
                <a:cubicBezTo>
                  <a:pt x="89567" y="304601"/>
                  <a:pt x="94672" y="299529"/>
                  <a:pt x="100904" y="299529"/>
                </a:cubicBezTo>
                <a:lnTo>
                  <a:pt x="107931" y="299529"/>
                </a:lnTo>
                <a:lnTo>
                  <a:pt x="107931" y="292502"/>
                </a:lnTo>
                <a:cubicBezTo>
                  <a:pt x="107931" y="286237"/>
                  <a:pt x="112970" y="281198"/>
                  <a:pt x="119235" y="281198"/>
                </a:cubicBezTo>
                <a:cubicBezTo>
                  <a:pt x="125500" y="281198"/>
                  <a:pt x="130572" y="286237"/>
                  <a:pt x="130572" y="292502"/>
                </a:cubicBezTo>
                <a:lnTo>
                  <a:pt x="130572" y="299529"/>
                </a:lnTo>
                <a:lnTo>
                  <a:pt x="137566" y="299529"/>
                </a:lnTo>
                <a:cubicBezTo>
                  <a:pt x="143831" y="299529"/>
                  <a:pt x="148903" y="304568"/>
                  <a:pt x="148903" y="310833"/>
                </a:cubicBezTo>
                <a:cubicBezTo>
                  <a:pt x="148903" y="317098"/>
                  <a:pt x="143798" y="322170"/>
                  <a:pt x="137566" y="322170"/>
                </a:cubicBezTo>
                <a:lnTo>
                  <a:pt x="130572" y="322170"/>
                </a:lnTo>
                <a:lnTo>
                  <a:pt x="130572" y="329164"/>
                </a:lnTo>
                <a:cubicBezTo>
                  <a:pt x="130572" y="335429"/>
                  <a:pt x="125467" y="340534"/>
                  <a:pt x="119235" y="340534"/>
                </a:cubicBezTo>
                <a:cubicBezTo>
                  <a:pt x="113003" y="340534"/>
                  <a:pt x="107931" y="335429"/>
                  <a:pt x="107931" y="329164"/>
                </a:cubicBezTo>
                <a:lnTo>
                  <a:pt x="107931" y="322170"/>
                </a:lnTo>
                <a:lnTo>
                  <a:pt x="100904" y="322170"/>
                </a:lnTo>
                <a:close/>
                <a:moveTo>
                  <a:pt x="686670" y="278911"/>
                </a:moveTo>
                <a:cubicBezTo>
                  <a:pt x="678483" y="270723"/>
                  <a:pt x="667179" y="265685"/>
                  <a:pt x="654715" y="265685"/>
                </a:cubicBezTo>
                <a:cubicBezTo>
                  <a:pt x="642251" y="265685"/>
                  <a:pt x="630981" y="270757"/>
                  <a:pt x="622793" y="278911"/>
                </a:cubicBezTo>
                <a:cubicBezTo>
                  <a:pt x="614605" y="287066"/>
                  <a:pt x="609567" y="298369"/>
                  <a:pt x="609567" y="310833"/>
                </a:cubicBezTo>
                <a:cubicBezTo>
                  <a:pt x="609567" y="323297"/>
                  <a:pt x="614639" y="334600"/>
                  <a:pt x="622793" y="342788"/>
                </a:cubicBezTo>
                <a:cubicBezTo>
                  <a:pt x="630981" y="350976"/>
                  <a:pt x="642251" y="356014"/>
                  <a:pt x="654715" y="356014"/>
                </a:cubicBezTo>
                <a:cubicBezTo>
                  <a:pt x="667179" y="356014"/>
                  <a:pt x="678483" y="350976"/>
                  <a:pt x="686670" y="342788"/>
                </a:cubicBezTo>
                <a:cubicBezTo>
                  <a:pt x="694858" y="334600"/>
                  <a:pt x="699896" y="323297"/>
                  <a:pt x="699896" y="310833"/>
                </a:cubicBezTo>
                <a:cubicBezTo>
                  <a:pt x="699896" y="298369"/>
                  <a:pt x="694825" y="287066"/>
                  <a:pt x="686670" y="278911"/>
                </a:cubicBezTo>
                <a:lnTo>
                  <a:pt x="686670" y="278911"/>
                </a:lnTo>
                <a:close/>
                <a:moveTo>
                  <a:pt x="151223" y="278911"/>
                </a:moveTo>
                <a:cubicBezTo>
                  <a:pt x="143036" y="270723"/>
                  <a:pt x="131732" y="265685"/>
                  <a:pt x="119268" y="265685"/>
                </a:cubicBezTo>
                <a:cubicBezTo>
                  <a:pt x="106804" y="265685"/>
                  <a:pt x="95501" y="270757"/>
                  <a:pt x="87346" y="278911"/>
                </a:cubicBezTo>
                <a:cubicBezTo>
                  <a:pt x="79159" y="287066"/>
                  <a:pt x="74120" y="298369"/>
                  <a:pt x="74120" y="310833"/>
                </a:cubicBezTo>
                <a:cubicBezTo>
                  <a:pt x="74120" y="323297"/>
                  <a:pt x="79159" y="334600"/>
                  <a:pt x="87346" y="342788"/>
                </a:cubicBezTo>
                <a:cubicBezTo>
                  <a:pt x="95501" y="350976"/>
                  <a:pt x="106804" y="356014"/>
                  <a:pt x="119268" y="356014"/>
                </a:cubicBezTo>
                <a:cubicBezTo>
                  <a:pt x="131732" y="356014"/>
                  <a:pt x="143036" y="350976"/>
                  <a:pt x="151223" y="342788"/>
                </a:cubicBezTo>
                <a:cubicBezTo>
                  <a:pt x="159378" y="334600"/>
                  <a:pt x="164416" y="323297"/>
                  <a:pt x="164416" y="310833"/>
                </a:cubicBezTo>
                <a:cubicBezTo>
                  <a:pt x="164416" y="298369"/>
                  <a:pt x="159378" y="287066"/>
                  <a:pt x="151223" y="278911"/>
                </a:cubicBezTo>
                <a:lnTo>
                  <a:pt x="151223" y="278911"/>
                </a:lnTo>
                <a:close/>
                <a:moveTo>
                  <a:pt x="341031" y="383793"/>
                </a:moveTo>
                <a:lnTo>
                  <a:pt x="341031" y="448300"/>
                </a:lnTo>
                <a:lnTo>
                  <a:pt x="500111" y="448300"/>
                </a:lnTo>
                <a:cubicBezTo>
                  <a:pt x="503724" y="448300"/>
                  <a:pt x="507105" y="446742"/>
                  <a:pt x="509459" y="444090"/>
                </a:cubicBezTo>
                <a:cubicBezTo>
                  <a:pt x="497061" y="439416"/>
                  <a:pt x="484266" y="429703"/>
                  <a:pt x="470310" y="419063"/>
                </a:cubicBezTo>
                <a:cubicBezTo>
                  <a:pt x="448631" y="402621"/>
                  <a:pt x="423803" y="383760"/>
                  <a:pt x="399107" y="383760"/>
                </a:cubicBezTo>
                <a:lnTo>
                  <a:pt x="341064" y="383760"/>
                </a:lnTo>
                <a:close/>
                <a:moveTo>
                  <a:pt x="318358" y="448300"/>
                </a:moveTo>
                <a:lnTo>
                  <a:pt x="318358" y="383793"/>
                </a:lnTo>
                <a:lnTo>
                  <a:pt x="260315" y="383793"/>
                </a:lnTo>
                <a:cubicBezTo>
                  <a:pt x="236746" y="383793"/>
                  <a:pt x="214769" y="402091"/>
                  <a:pt x="195311" y="418267"/>
                </a:cubicBezTo>
                <a:cubicBezTo>
                  <a:pt x="182151" y="429206"/>
                  <a:pt x="169985" y="439350"/>
                  <a:pt x="157588" y="444156"/>
                </a:cubicBezTo>
                <a:cubicBezTo>
                  <a:pt x="159974" y="446775"/>
                  <a:pt x="163322" y="448300"/>
                  <a:pt x="166869" y="448300"/>
                </a:cubicBezTo>
                <a:lnTo>
                  <a:pt x="318325" y="448300"/>
                </a:lnTo>
                <a:close/>
                <a:moveTo>
                  <a:pt x="602274" y="521491"/>
                </a:moveTo>
                <a:cubicBezTo>
                  <a:pt x="595180" y="514398"/>
                  <a:pt x="585335" y="510022"/>
                  <a:pt x="574496" y="510022"/>
                </a:cubicBezTo>
                <a:cubicBezTo>
                  <a:pt x="563656" y="510022"/>
                  <a:pt x="553811" y="514398"/>
                  <a:pt x="546684" y="521491"/>
                </a:cubicBezTo>
                <a:cubicBezTo>
                  <a:pt x="539624" y="528618"/>
                  <a:pt x="535215" y="538430"/>
                  <a:pt x="535215" y="549270"/>
                </a:cubicBezTo>
                <a:cubicBezTo>
                  <a:pt x="535215" y="560109"/>
                  <a:pt x="539624" y="569954"/>
                  <a:pt x="546684" y="577081"/>
                </a:cubicBezTo>
                <a:cubicBezTo>
                  <a:pt x="553778" y="584142"/>
                  <a:pt x="563656" y="588551"/>
                  <a:pt x="574496" y="588551"/>
                </a:cubicBezTo>
                <a:cubicBezTo>
                  <a:pt x="585335" y="588551"/>
                  <a:pt x="595147" y="584142"/>
                  <a:pt x="602274" y="577081"/>
                </a:cubicBezTo>
                <a:cubicBezTo>
                  <a:pt x="609368" y="569988"/>
                  <a:pt x="613744" y="560143"/>
                  <a:pt x="613744" y="549270"/>
                </a:cubicBezTo>
                <a:cubicBezTo>
                  <a:pt x="613744" y="538397"/>
                  <a:pt x="609368" y="528618"/>
                  <a:pt x="602274" y="521491"/>
                </a:cubicBezTo>
                <a:lnTo>
                  <a:pt x="602274" y="521491"/>
                </a:lnTo>
                <a:close/>
                <a:moveTo>
                  <a:pt x="218017" y="521491"/>
                </a:moveTo>
                <a:cubicBezTo>
                  <a:pt x="210924" y="514398"/>
                  <a:pt x="201112" y="510022"/>
                  <a:pt x="190272" y="510022"/>
                </a:cubicBezTo>
                <a:cubicBezTo>
                  <a:pt x="179433" y="510022"/>
                  <a:pt x="169587" y="514398"/>
                  <a:pt x="162494" y="521491"/>
                </a:cubicBezTo>
                <a:cubicBezTo>
                  <a:pt x="155367" y="528618"/>
                  <a:pt x="150958" y="538430"/>
                  <a:pt x="150958" y="549270"/>
                </a:cubicBezTo>
                <a:cubicBezTo>
                  <a:pt x="150958" y="560109"/>
                  <a:pt x="155367" y="569954"/>
                  <a:pt x="162494" y="577081"/>
                </a:cubicBezTo>
                <a:cubicBezTo>
                  <a:pt x="169554" y="584142"/>
                  <a:pt x="179433" y="588551"/>
                  <a:pt x="190272" y="588551"/>
                </a:cubicBezTo>
                <a:cubicBezTo>
                  <a:pt x="201112" y="588551"/>
                  <a:pt x="210924" y="584142"/>
                  <a:pt x="218017" y="577081"/>
                </a:cubicBezTo>
                <a:cubicBezTo>
                  <a:pt x="225144" y="569988"/>
                  <a:pt x="229553" y="560143"/>
                  <a:pt x="229553" y="549270"/>
                </a:cubicBezTo>
                <a:cubicBezTo>
                  <a:pt x="229553" y="538397"/>
                  <a:pt x="225144" y="528618"/>
                  <a:pt x="218017" y="521491"/>
                </a:cubicBezTo>
                <a:lnTo>
                  <a:pt x="218017" y="521491"/>
                </a:lnTo>
                <a:close/>
                <a:moveTo>
                  <a:pt x="458940" y="512807"/>
                </a:moveTo>
                <a:cubicBezTo>
                  <a:pt x="452675" y="512807"/>
                  <a:pt x="447637" y="507768"/>
                  <a:pt x="447637" y="501470"/>
                </a:cubicBezTo>
                <a:cubicBezTo>
                  <a:pt x="447637" y="495172"/>
                  <a:pt x="452708" y="490166"/>
                  <a:pt x="458940" y="490166"/>
                </a:cubicBezTo>
                <a:lnTo>
                  <a:pt x="485194" y="490166"/>
                </a:lnTo>
                <a:cubicBezTo>
                  <a:pt x="491459" y="490166"/>
                  <a:pt x="496564" y="495238"/>
                  <a:pt x="496564" y="501470"/>
                </a:cubicBezTo>
                <a:cubicBezTo>
                  <a:pt x="496564" y="507702"/>
                  <a:pt x="491459" y="512807"/>
                  <a:pt x="485194" y="512807"/>
                </a:cubicBezTo>
                <a:lnTo>
                  <a:pt x="458940" y="512807"/>
                </a:lnTo>
                <a:close/>
                <a:moveTo>
                  <a:pt x="288756" y="512807"/>
                </a:moveTo>
                <a:cubicBezTo>
                  <a:pt x="282491" y="512807"/>
                  <a:pt x="277419" y="507768"/>
                  <a:pt x="277419" y="501470"/>
                </a:cubicBezTo>
                <a:cubicBezTo>
                  <a:pt x="277419" y="495172"/>
                  <a:pt x="282524" y="490166"/>
                  <a:pt x="288756" y="490166"/>
                </a:cubicBezTo>
                <a:lnTo>
                  <a:pt x="315010" y="490166"/>
                </a:lnTo>
                <a:cubicBezTo>
                  <a:pt x="321275" y="490166"/>
                  <a:pt x="326380" y="495238"/>
                  <a:pt x="326380" y="501470"/>
                </a:cubicBezTo>
                <a:cubicBezTo>
                  <a:pt x="326380" y="507702"/>
                  <a:pt x="321275" y="512807"/>
                  <a:pt x="315010" y="512807"/>
                </a:cubicBezTo>
                <a:lnTo>
                  <a:pt x="288756" y="512807"/>
                </a:lnTo>
                <a:close/>
                <a:moveTo>
                  <a:pt x="569093" y="44784"/>
                </a:moveTo>
                <a:lnTo>
                  <a:pt x="633732" y="44784"/>
                </a:lnTo>
                <a:cubicBezTo>
                  <a:pt x="639997" y="44784"/>
                  <a:pt x="645036" y="49888"/>
                  <a:pt x="645036" y="56120"/>
                </a:cubicBezTo>
                <a:lnTo>
                  <a:pt x="645036" y="156726"/>
                </a:lnTo>
                <a:cubicBezTo>
                  <a:pt x="645036" y="163024"/>
                  <a:pt x="639997" y="168063"/>
                  <a:pt x="633732" y="168063"/>
                </a:cubicBezTo>
                <a:lnTo>
                  <a:pt x="569093" y="168063"/>
                </a:lnTo>
                <a:cubicBezTo>
                  <a:pt x="562828" y="168063"/>
                  <a:pt x="557756" y="163024"/>
                  <a:pt x="557756" y="156726"/>
                </a:cubicBezTo>
                <a:lnTo>
                  <a:pt x="557756" y="56120"/>
                </a:lnTo>
                <a:cubicBezTo>
                  <a:pt x="557756" y="49855"/>
                  <a:pt x="562861" y="44784"/>
                  <a:pt x="569093" y="44784"/>
                </a:cubicBezTo>
                <a:lnTo>
                  <a:pt x="569093" y="44784"/>
                </a:lnTo>
                <a:close/>
                <a:moveTo>
                  <a:pt x="622395" y="67457"/>
                </a:moveTo>
                <a:lnTo>
                  <a:pt x="580429" y="67457"/>
                </a:lnTo>
                <a:lnTo>
                  <a:pt x="580429" y="145422"/>
                </a:lnTo>
                <a:lnTo>
                  <a:pt x="622395" y="145422"/>
                </a:lnTo>
                <a:lnTo>
                  <a:pt x="622395" y="67457"/>
                </a:lnTo>
                <a:close/>
                <a:moveTo>
                  <a:pt x="446742" y="44784"/>
                </a:moveTo>
                <a:lnTo>
                  <a:pt x="511381" y="44784"/>
                </a:lnTo>
                <a:cubicBezTo>
                  <a:pt x="517646" y="44784"/>
                  <a:pt x="522751" y="49888"/>
                  <a:pt x="522751" y="56120"/>
                </a:cubicBezTo>
                <a:lnTo>
                  <a:pt x="522751" y="156726"/>
                </a:lnTo>
                <a:cubicBezTo>
                  <a:pt x="522751" y="163024"/>
                  <a:pt x="517646" y="168063"/>
                  <a:pt x="511381" y="168063"/>
                </a:cubicBezTo>
                <a:lnTo>
                  <a:pt x="446742" y="168063"/>
                </a:lnTo>
                <a:cubicBezTo>
                  <a:pt x="440477" y="168063"/>
                  <a:pt x="435438" y="163024"/>
                  <a:pt x="435438" y="156726"/>
                </a:cubicBezTo>
                <a:lnTo>
                  <a:pt x="435438" y="56120"/>
                </a:lnTo>
                <a:cubicBezTo>
                  <a:pt x="435438" y="49855"/>
                  <a:pt x="440477" y="44784"/>
                  <a:pt x="446742" y="44784"/>
                </a:cubicBezTo>
                <a:lnTo>
                  <a:pt x="446742" y="44784"/>
                </a:lnTo>
                <a:close/>
                <a:moveTo>
                  <a:pt x="500078" y="67457"/>
                </a:moveTo>
                <a:lnTo>
                  <a:pt x="458078" y="67457"/>
                </a:lnTo>
                <a:lnTo>
                  <a:pt x="458078" y="145422"/>
                </a:lnTo>
                <a:lnTo>
                  <a:pt x="500078" y="145422"/>
                </a:lnTo>
                <a:lnTo>
                  <a:pt x="500078" y="67457"/>
                </a:lnTo>
                <a:close/>
                <a:moveTo>
                  <a:pt x="324424" y="44784"/>
                </a:moveTo>
                <a:lnTo>
                  <a:pt x="389063" y="44784"/>
                </a:lnTo>
                <a:cubicBezTo>
                  <a:pt x="395328" y="44784"/>
                  <a:pt x="400367" y="49888"/>
                  <a:pt x="400367" y="56120"/>
                </a:cubicBezTo>
                <a:lnTo>
                  <a:pt x="400367" y="156726"/>
                </a:lnTo>
                <a:cubicBezTo>
                  <a:pt x="400367" y="163024"/>
                  <a:pt x="395328" y="168063"/>
                  <a:pt x="389063" y="168063"/>
                </a:cubicBezTo>
                <a:lnTo>
                  <a:pt x="324424" y="168063"/>
                </a:lnTo>
                <a:cubicBezTo>
                  <a:pt x="318159" y="168063"/>
                  <a:pt x="313087" y="163024"/>
                  <a:pt x="313087" y="156726"/>
                </a:cubicBezTo>
                <a:lnTo>
                  <a:pt x="313087" y="56120"/>
                </a:lnTo>
                <a:cubicBezTo>
                  <a:pt x="313087" y="49855"/>
                  <a:pt x="318192" y="44784"/>
                  <a:pt x="324424" y="44784"/>
                </a:cubicBezTo>
                <a:lnTo>
                  <a:pt x="324424" y="44784"/>
                </a:lnTo>
                <a:close/>
                <a:moveTo>
                  <a:pt x="377727" y="67457"/>
                </a:moveTo>
                <a:lnTo>
                  <a:pt x="335761" y="67457"/>
                </a:lnTo>
                <a:lnTo>
                  <a:pt x="335761" y="145422"/>
                </a:lnTo>
                <a:lnTo>
                  <a:pt x="377727" y="145422"/>
                </a:lnTo>
                <a:lnTo>
                  <a:pt x="377727" y="67457"/>
                </a:lnTo>
                <a:close/>
                <a:moveTo>
                  <a:pt x="255409" y="67457"/>
                </a:moveTo>
                <a:lnTo>
                  <a:pt x="213410" y="67457"/>
                </a:lnTo>
                <a:lnTo>
                  <a:pt x="213410" y="145422"/>
                </a:lnTo>
                <a:lnTo>
                  <a:pt x="255409" y="145422"/>
                </a:lnTo>
                <a:lnTo>
                  <a:pt x="255409" y="6745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14;p33">
            <a:extLst>
              <a:ext uri="{FF2B5EF4-FFF2-40B4-BE49-F238E27FC236}">
                <a16:creationId xmlns:a16="http://schemas.microsoft.com/office/drawing/2014/main" id="{689C007A-2B57-90BC-7903-B63C811062CC}"/>
              </a:ext>
            </a:extLst>
          </p:cNvPr>
          <p:cNvSpPr/>
          <p:nvPr/>
        </p:nvSpPr>
        <p:spPr>
          <a:xfrm>
            <a:off x="6348787" y="1632888"/>
            <a:ext cx="702275" cy="640966"/>
          </a:xfrm>
          <a:custGeom>
            <a:avLst/>
            <a:gdLst/>
            <a:ahLst/>
            <a:cxnLst/>
            <a:rect l="l" t="t" r="r" b="b"/>
            <a:pathLst>
              <a:path w="773857" h="712185" extrusionOk="0">
                <a:moveTo>
                  <a:pt x="395102" y="116574"/>
                </a:moveTo>
                <a:lnTo>
                  <a:pt x="334970" y="182639"/>
                </a:lnTo>
                <a:lnTo>
                  <a:pt x="376671" y="182639"/>
                </a:lnTo>
                <a:cubicBezTo>
                  <a:pt x="382969" y="182639"/>
                  <a:pt x="388008" y="187677"/>
                  <a:pt x="388008" y="194009"/>
                </a:cubicBezTo>
                <a:cubicBezTo>
                  <a:pt x="388008" y="195600"/>
                  <a:pt x="387676" y="197124"/>
                  <a:pt x="387047" y="198550"/>
                </a:cubicBezTo>
                <a:lnTo>
                  <a:pt x="373290" y="234549"/>
                </a:lnTo>
                <a:lnTo>
                  <a:pt x="433421" y="168484"/>
                </a:lnTo>
                <a:lnTo>
                  <a:pt x="391720" y="168484"/>
                </a:lnTo>
                <a:cubicBezTo>
                  <a:pt x="385422" y="168484"/>
                  <a:pt x="380351" y="163379"/>
                  <a:pt x="380351" y="157114"/>
                </a:cubicBezTo>
                <a:cubicBezTo>
                  <a:pt x="380351" y="155490"/>
                  <a:pt x="380682" y="153932"/>
                  <a:pt x="381279" y="152573"/>
                </a:cubicBezTo>
                <a:lnTo>
                  <a:pt x="395035" y="116574"/>
                </a:lnTo>
                <a:close/>
                <a:moveTo>
                  <a:pt x="651505" y="481372"/>
                </a:moveTo>
                <a:lnTo>
                  <a:pt x="651505" y="234218"/>
                </a:lnTo>
                <a:cubicBezTo>
                  <a:pt x="651505" y="221223"/>
                  <a:pt x="646201" y="209356"/>
                  <a:pt x="637582" y="200804"/>
                </a:cubicBezTo>
                <a:cubicBezTo>
                  <a:pt x="628997" y="192185"/>
                  <a:pt x="617130" y="186882"/>
                  <a:pt x="604169" y="186882"/>
                </a:cubicBezTo>
                <a:lnTo>
                  <a:pt x="559352" y="186882"/>
                </a:lnTo>
                <a:cubicBezTo>
                  <a:pt x="557264" y="219268"/>
                  <a:pt x="546159" y="251289"/>
                  <a:pt x="526104" y="278736"/>
                </a:cubicBezTo>
                <a:cubicBezTo>
                  <a:pt x="522458" y="283774"/>
                  <a:pt x="515397" y="284902"/>
                  <a:pt x="510392" y="281222"/>
                </a:cubicBezTo>
                <a:cubicBezTo>
                  <a:pt x="505320" y="277543"/>
                  <a:pt x="504226" y="270515"/>
                  <a:pt x="507906" y="265443"/>
                </a:cubicBezTo>
                <a:cubicBezTo>
                  <a:pt x="529419" y="235908"/>
                  <a:pt x="539430" y="199677"/>
                  <a:pt x="536612" y="163446"/>
                </a:cubicBezTo>
                <a:cubicBezTo>
                  <a:pt x="533828" y="128474"/>
                  <a:pt x="519077" y="94232"/>
                  <a:pt x="492293" y="67448"/>
                </a:cubicBezTo>
                <a:cubicBezTo>
                  <a:pt x="465509" y="40631"/>
                  <a:pt x="431267" y="25880"/>
                  <a:pt x="396262" y="23128"/>
                </a:cubicBezTo>
                <a:cubicBezTo>
                  <a:pt x="360693" y="20344"/>
                  <a:pt x="324363" y="29891"/>
                  <a:pt x="294264" y="51835"/>
                </a:cubicBezTo>
                <a:cubicBezTo>
                  <a:pt x="289259" y="55481"/>
                  <a:pt x="282165" y="54354"/>
                  <a:pt x="278485" y="49349"/>
                </a:cubicBezTo>
                <a:cubicBezTo>
                  <a:pt x="274839" y="44310"/>
                  <a:pt x="275966" y="37249"/>
                  <a:pt x="280971" y="33570"/>
                </a:cubicBezTo>
                <a:cubicBezTo>
                  <a:pt x="315578" y="8344"/>
                  <a:pt x="357279" y="-2694"/>
                  <a:pt x="397985" y="554"/>
                </a:cubicBezTo>
                <a:cubicBezTo>
                  <a:pt x="438228" y="3670"/>
                  <a:pt x="477542" y="20642"/>
                  <a:pt x="508270" y="51371"/>
                </a:cubicBezTo>
                <a:cubicBezTo>
                  <a:pt x="538535" y="81635"/>
                  <a:pt x="556568" y="121480"/>
                  <a:pt x="559286" y="164142"/>
                </a:cubicBezTo>
                <a:lnTo>
                  <a:pt x="604103" y="164142"/>
                </a:lnTo>
                <a:cubicBezTo>
                  <a:pt x="623395" y="164142"/>
                  <a:pt x="640864" y="172031"/>
                  <a:pt x="653560" y="184727"/>
                </a:cubicBezTo>
                <a:cubicBezTo>
                  <a:pt x="666256" y="197423"/>
                  <a:pt x="674145" y="214892"/>
                  <a:pt x="674145" y="234184"/>
                </a:cubicBezTo>
                <a:lnTo>
                  <a:pt x="674145" y="481339"/>
                </a:lnTo>
                <a:lnTo>
                  <a:pt x="682001" y="481339"/>
                </a:lnTo>
                <a:cubicBezTo>
                  <a:pt x="688267" y="481339"/>
                  <a:pt x="693371" y="486444"/>
                  <a:pt x="693371" y="492709"/>
                </a:cubicBezTo>
                <a:lnTo>
                  <a:pt x="693371" y="501361"/>
                </a:lnTo>
                <a:cubicBezTo>
                  <a:pt x="700167" y="503549"/>
                  <a:pt x="706730" y="506466"/>
                  <a:pt x="712863" y="510013"/>
                </a:cubicBezTo>
                <a:cubicBezTo>
                  <a:pt x="719061" y="513626"/>
                  <a:pt x="724896" y="517869"/>
                  <a:pt x="730232" y="522708"/>
                </a:cubicBezTo>
                <a:lnTo>
                  <a:pt x="737757" y="518333"/>
                </a:lnTo>
                <a:cubicBezTo>
                  <a:pt x="743160" y="515250"/>
                  <a:pt x="750055" y="517073"/>
                  <a:pt x="753171" y="522476"/>
                </a:cubicBezTo>
                <a:lnTo>
                  <a:pt x="772331" y="555691"/>
                </a:lnTo>
                <a:cubicBezTo>
                  <a:pt x="775447" y="561094"/>
                  <a:pt x="773557" y="567989"/>
                  <a:pt x="768187" y="571105"/>
                </a:cubicBezTo>
                <a:lnTo>
                  <a:pt x="760729" y="575381"/>
                </a:lnTo>
                <a:cubicBezTo>
                  <a:pt x="761160" y="577403"/>
                  <a:pt x="761558" y="579426"/>
                  <a:pt x="761856" y="581481"/>
                </a:cubicBezTo>
                <a:cubicBezTo>
                  <a:pt x="762618" y="586486"/>
                  <a:pt x="763016" y="591591"/>
                  <a:pt x="763016" y="596729"/>
                </a:cubicBezTo>
                <a:cubicBezTo>
                  <a:pt x="763016" y="601867"/>
                  <a:pt x="762618" y="607005"/>
                  <a:pt x="761856" y="611977"/>
                </a:cubicBezTo>
                <a:cubicBezTo>
                  <a:pt x="761558" y="614033"/>
                  <a:pt x="761160" y="616088"/>
                  <a:pt x="760729" y="618077"/>
                </a:cubicBezTo>
                <a:lnTo>
                  <a:pt x="768187" y="622419"/>
                </a:lnTo>
                <a:cubicBezTo>
                  <a:pt x="773591" y="625502"/>
                  <a:pt x="775480" y="632397"/>
                  <a:pt x="772331" y="637833"/>
                </a:cubicBezTo>
                <a:lnTo>
                  <a:pt x="753171" y="670982"/>
                </a:lnTo>
                <a:cubicBezTo>
                  <a:pt x="750022" y="676418"/>
                  <a:pt x="743127" y="678274"/>
                  <a:pt x="737757" y="675191"/>
                </a:cubicBezTo>
                <a:lnTo>
                  <a:pt x="730232" y="670816"/>
                </a:lnTo>
                <a:cubicBezTo>
                  <a:pt x="724929" y="675655"/>
                  <a:pt x="719095" y="679899"/>
                  <a:pt x="712896" y="683512"/>
                </a:cubicBezTo>
                <a:cubicBezTo>
                  <a:pt x="706763" y="687059"/>
                  <a:pt x="700200" y="689976"/>
                  <a:pt x="693404" y="692163"/>
                </a:cubicBezTo>
                <a:lnTo>
                  <a:pt x="693404" y="700815"/>
                </a:lnTo>
                <a:cubicBezTo>
                  <a:pt x="693404" y="707080"/>
                  <a:pt x="688300" y="712152"/>
                  <a:pt x="682068" y="712152"/>
                </a:cubicBezTo>
                <a:lnTo>
                  <a:pt x="643715" y="712152"/>
                </a:lnTo>
                <a:cubicBezTo>
                  <a:pt x="637450" y="712152"/>
                  <a:pt x="632411" y="707047"/>
                  <a:pt x="632411" y="700815"/>
                </a:cubicBezTo>
                <a:lnTo>
                  <a:pt x="632411" y="692163"/>
                </a:lnTo>
                <a:cubicBezTo>
                  <a:pt x="625550" y="689976"/>
                  <a:pt x="619053" y="687059"/>
                  <a:pt x="612887" y="683512"/>
                </a:cubicBezTo>
                <a:cubicBezTo>
                  <a:pt x="606688" y="679899"/>
                  <a:pt x="600887" y="675655"/>
                  <a:pt x="595583" y="670816"/>
                </a:cubicBezTo>
                <a:lnTo>
                  <a:pt x="588059" y="675191"/>
                </a:lnTo>
                <a:cubicBezTo>
                  <a:pt x="582722" y="678307"/>
                  <a:pt x="575727" y="676385"/>
                  <a:pt x="572645" y="670982"/>
                </a:cubicBezTo>
                <a:lnTo>
                  <a:pt x="553452" y="637833"/>
                </a:lnTo>
                <a:cubicBezTo>
                  <a:pt x="550369" y="632397"/>
                  <a:pt x="552192" y="625502"/>
                  <a:pt x="557595" y="622419"/>
                </a:cubicBezTo>
                <a:lnTo>
                  <a:pt x="565087" y="618077"/>
                </a:lnTo>
                <a:cubicBezTo>
                  <a:pt x="564623" y="616121"/>
                  <a:pt x="564258" y="614066"/>
                  <a:pt x="563927" y="611977"/>
                </a:cubicBezTo>
                <a:cubicBezTo>
                  <a:pt x="563164" y="607005"/>
                  <a:pt x="562766" y="601900"/>
                  <a:pt x="562766" y="596729"/>
                </a:cubicBezTo>
                <a:cubicBezTo>
                  <a:pt x="562766" y="591558"/>
                  <a:pt x="563164" y="586486"/>
                  <a:pt x="563927" y="581481"/>
                </a:cubicBezTo>
                <a:cubicBezTo>
                  <a:pt x="564258" y="579426"/>
                  <a:pt x="564623" y="577403"/>
                  <a:pt x="565087" y="575381"/>
                </a:cubicBezTo>
                <a:lnTo>
                  <a:pt x="557595" y="571105"/>
                </a:lnTo>
                <a:cubicBezTo>
                  <a:pt x="552192" y="567989"/>
                  <a:pt x="550369" y="561061"/>
                  <a:pt x="553452" y="555691"/>
                </a:cubicBezTo>
                <a:lnTo>
                  <a:pt x="572645" y="522476"/>
                </a:lnTo>
                <a:cubicBezTo>
                  <a:pt x="575727" y="517073"/>
                  <a:pt x="582622" y="515250"/>
                  <a:pt x="588026" y="518333"/>
                </a:cubicBezTo>
                <a:lnTo>
                  <a:pt x="595617" y="522708"/>
                </a:lnTo>
                <a:cubicBezTo>
                  <a:pt x="600920" y="517869"/>
                  <a:pt x="606721" y="513626"/>
                  <a:pt x="612920" y="510013"/>
                </a:cubicBezTo>
                <a:cubicBezTo>
                  <a:pt x="619086" y="506466"/>
                  <a:pt x="625616" y="503549"/>
                  <a:pt x="632444" y="501361"/>
                </a:cubicBezTo>
                <a:lnTo>
                  <a:pt x="632444" y="492709"/>
                </a:lnTo>
                <a:cubicBezTo>
                  <a:pt x="632444" y="486444"/>
                  <a:pt x="637516" y="481372"/>
                  <a:pt x="643748" y="481372"/>
                </a:cubicBezTo>
                <a:lnTo>
                  <a:pt x="651604" y="481372"/>
                </a:lnTo>
                <a:close/>
                <a:moveTo>
                  <a:pt x="474161" y="299188"/>
                </a:moveTo>
                <a:cubicBezTo>
                  <a:pt x="479166" y="295542"/>
                  <a:pt x="486260" y="296636"/>
                  <a:pt x="489939" y="301675"/>
                </a:cubicBezTo>
                <a:cubicBezTo>
                  <a:pt x="493586" y="306713"/>
                  <a:pt x="492459" y="313774"/>
                  <a:pt x="487453" y="317453"/>
                </a:cubicBezTo>
                <a:cubicBezTo>
                  <a:pt x="459940" y="337508"/>
                  <a:pt x="427985" y="348547"/>
                  <a:pt x="395599" y="350668"/>
                </a:cubicBezTo>
                <a:lnTo>
                  <a:pt x="395599" y="374668"/>
                </a:lnTo>
                <a:lnTo>
                  <a:pt x="412438" y="374668"/>
                </a:lnTo>
                <a:cubicBezTo>
                  <a:pt x="418703" y="374668"/>
                  <a:pt x="423742" y="379706"/>
                  <a:pt x="423742" y="386004"/>
                </a:cubicBezTo>
                <a:lnTo>
                  <a:pt x="423742" y="402645"/>
                </a:lnTo>
                <a:cubicBezTo>
                  <a:pt x="434780" y="405860"/>
                  <a:pt x="445288" y="410402"/>
                  <a:pt x="455100" y="416070"/>
                </a:cubicBezTo>
                <a:cubicBezTo>
                  <a:pt x="464979" y="421805"/>
                  <a:pt x="474227" y="428699"/>
                  <a:pt x="482448" y="436688"/>
                </a:cubicBezTo>
                <a:lnTo>
                  <a:pt x="496934" y="428335"/>
                </a:lnTo>
                <a:cubicBezTo>
                  <a:pt x="502602" y="425020"/>
                  <a:pt x="509497" y="427440"/>
                  <a:pt x="512745" y="433042"/>
                </a:cubicBezTo>
                <a:lnTo>
                  <a:pt x="540590" y="481306"/>
                </a:lnTo>
                <a:cubicBezTo>
                  <a:pt x="543673" y="486643"/>
                  <a:pt x="541850" y="493604"/>
                  <a:pt x="536480" y="496687"/>
                </a:cubicBezTo>
                <a:lnTo>
                  <a:pt x="522027" y="505040"/>
                </a:lnTo>
                <a:cubicBezTo>
                  <a:pt x="523021" y="509084"/>
                  <a:pt x="523817" y="513195"/>
                  <a:pt x="524480" y="517338"/>
                </a:cubicBezTo>
                <a:cubicBezTo>
                  <a:pt x="525541" y="524399"/>
                  <a:pt x="526104" y="531659"/>
                  <a:pt x="526104" y="538984"/>
                </a:cubicBezTo>
                <a:cubicBezTo>
                  <a:pt x="526104" y="546310"/>
                  <a:pt x="525541" y="553570"/>
                  <a:pt x="524480" y="560630"/>
                </a:cubicBezTo>
                <a:cubicBezTo>
                  <a:pt x="523850" y="564840"/>
                  <a:pt x="523021" y="568951"/>
                  <a:pt x="522027" y="572962"/>
                </a:cubicBezTo>
                <a:lnTo>
                  <a:pt x="536480" y="581282"/>
                </a:lnTo>
                <a:cubicBezTo>
                  <a:pt x="541883" y="584398"/>
                  <a:pt x="543706" y="591359"/>
                  <a:pt x="540590" y="596762"/>
                </a:cubicBezTo>
                <a:lnTo>
                  <a:pt x="512381" y="645557"/>
                </a:lnTo>
                <a:cubicBezTo>
                  <a:pt x="509265" y="650960"/>
                  <a:pt x="502370" y="652783"/>
                  <a:pt x="496934" y="649667"/>
                </a:cubicBezTo>
                <a:lnTo>
                  <a:pt x="482448" y="641314"/>
                </a:lnTo>
                <a:cubicBezTo>
                  <a:pt x="474227" y="649236"/>
                  <a:pt x="465012" y="656197"/>
                  <a:pt x="455100" y="661899"/>
                </a:cubicBezTo>
                <a:cubicBezTo>
                  <a:pt x="445288" y="667600"/>
                  <a:pt x="434780" y="672075"/>
                  <a:pt x="423742" y="675291"/>
                </a:cubicBezTo>
                <a:lnTo>
                  <a:pt x="423742" y="691964"/>
                </a:lnTo>
                <a:cubicBezTo>
                  <a:pt x="423742" y="698230"/>
                  <a:pt x="418670" y="703301"/>
                  <a:pt x="412438" y="703301"/>
                </a:cubicBezTo>
                <a:lnTo>
                  <a:pt x="356053" y="703301"/>
                </a:lnTo>
                <a:cubicBezTo>
                  <a:pt x="349788" y="703301"/>
                  <a:pt x="344749" y="698196"/>
                  <a:pt x="344749" y="691964"/>
                </a:cubicBezTo>
                <a:lnTo>
                  <a:pt x="344749" y="675291"/>
                </a:lnTo>
                <a:cubicBezTo>
                  <a:pt x="333678" y="672075"/>
                  <a:pt x="323203" y="667600"/>
                  <a:pt x="313391" y="661932"/>
                </a:cubicBezTo>
                <a:cubicBezTo>
                  <a:pt x="303446" y="656197"/>
                  <a:pt x="294297" y="649236"/>
                  <a:pt x="286010" y="641314"/>
                </a:cubicBezTo>
                <a:lnTo>
                  <a:pt x="271524" y="649667"/>
                </a:lnTo>
                <a:cubicBezTo>
                  <a:pt x="266121" y="652750"/>
                  <a:pt x="259226" y="650927"/>
                  <a:pt x="256110" y="645557"/>
                </a:cubicBezTo>
                <a:lnTo>
                  <a:pt x="227901" y="596762"/>
                </a:lnTo>
                <a:cubicBezTo>
                  <a:pt x="224652" y="591094"/>
                  <a:pt x="227006" y="584199"/>
                  <a:pt x="232641" y="580950"/>
                </a:cubicBezTo>
                <a:lnTo>
                  <a:pt x="246431" y="572995"/>
                </a:lnTo>
                <a:cubicBezTo>
                  <a:pt x="245436" y="568951"/>
                  <a:pt x="244641" y="564840"/>
                  <a:pt x="243978" y="560663"/>
                </a:cubicBezTo>
                <a:cubicBezTo>
                  <a:pt x="242917" y="553603"/>
                  <a:pt x="242354" y="546343"/>
                  <a:pt x="242354" y="539018"/>
                </a:cubicBezTo>
                <a:cubicBezTo>
                  <a:pt x="242354" y="531692"/>
                  <a:pt x="242917" y="524432"/>
                  <a:pt x="243978" y="517372"/>
                </a:cubicBezTo>
                <a:cubicBezTo>
                  <a:pt x="244641" y="513228"/>
                  <a:pt x="245436" y="509084"/>
                  <a:pt x="246431" y="505073"/>
                </a:cubicBezTo>
                <a:lnTo>
                  <a:pt x="231978" y="496720"/>
                </a:lnTo>
                <a:cubicBezTo>
                  <a:pt x="226575" y="493604"/>
                  <a:pt x="224752" y="486709"/>
                  <a:pt x="227868" y="481306"/>
                </a:cubicBezTo>
                <a:lnTo>
                  <a:pt x="256077" y="432512"/>
                </a:lnTo>
                <a:cubicBezTo>
                  <a:pt x="259326" y="426843"/>
                  <a:pt x="266486" y="425484"/>
                  <a:pt x="272088" y="428733"/>
                </a:cubicBezTo>
                <a:lnTo>
                  <a:pt x="285977" y="436755"/>
                </a:lnTo>
                <a:cubicBezTo>
                  <a:pt x="294264" y="428832"/>
                  <a:pt x="303413" y="421871"/>
                  <a:pt x="313357" y="416136"/>
                </a:cubicBezTo>
                <a:cubicBezTo>
                  <a:pt x="323169" y="410468"/>
                  <a:pt x="333678" y="405927"/>
                  <a:pt x="344716" y="402711"/>
                </a:cubicBezTo>
                <a:lnTo>
                  <a:pt x="344716" y="386071"/>
                </a:lnTo>
                <a:cubicBezTo>
                  <a:pt x="344716" y="379772"/>
                  <a:pt x="349755" y="374734"/>
                  <a:pt x="356020" y="374734"/>
                </a:cubicBezTo>
                <a:lnTo>
                  <a:pt x="372859" y="374734"/>
                </a:lnTo>
                <a:lnTo>
                  <a:pt x="372859" y="350734"/>
                </a:lnTo>
                <a:cubicBezTo>
                  <a:pt x="330164" y="347983"/>
                  <a:pt x="290386" y="329950"/>
                  <a:pt x="260121" y="299686"/>
                </a:cubicBezTo>
                <a:cubicBezTo>
                  <a:pt x="229857" y="269421"/>
                  <a:pt x="211890" y="229676"/>
                  <a:pt x="209072" y="186948"/>
                </a:cubicBezTo>
                <a:lnTo>
                  <a:pt x="169659" y="186948"/>
                </a:lnTo>
                <a:cubicBezTo>
                  <a:pt x="156665" y="186948"/>
                  <a:pt x="144864" y="192252"/>
                  <a:pt x="136245" y="200870"/>
                </a:cubicBezTo>
                <a:cubicBezTo>
                  <a:pt x="127660" y="209456"/>
                  <a:pt x="122323" y="221290"/>
                  <a:pt x="122323" y="234284"/>
                </a:cubicBezTo>
                <a:lnTo>
                  <a:pt x="122323" y="481439"/>
                </a:lnTo>
                <a:lnTo>
                  <a:pt x="130179" y="481439"/>
                </a:lnTo>
                <a:cubicBezTo>
                  <a:pt x="136444" y="481439"/>
                  <a:pt x="141516" y="486544"/>
                  <a:pt x="141516" y="492775"/>
                </a:cubicBezTo>
                <a:lnTo>
                  <a:pt x="141516" y="501427"/>
                </a:lnTo>
                <a:cubicBezTo>
                  <a:pt x="148345" y="503615"/>
                  <a:pt x="154875" y="506532"/>
                  <a:pt x="161007" y="510079"/>
                </a:cubicBezTo>
                <a:cubicBezTo>
                  <a:pt x="167206" y="513692"/>
                  <a:pt x="173040" y="517935"/>
                  <a:pt x="178344" y="522775"/>
                </a:cubicBezTo>
                <a:lnTo>
                  <a:pt x="185869" y="518399"/>
                </a:lnTo>
                <a:cubicBezTo>
                  <a:pt x="191272" y="515316"/>
                  <a:pt x="198167" y="517140"/>
                  <a:pt x="201283" y="522543"/>
                </a:cubicBezTo>
                <a:lnTo>
                  <a:pt x="220442" y="555758"/>
                </a:lnTo>
                <a:cubicBezTo>
                  <a:pt x="223558" y="561161"/>
                  <a:pt x="221702" y="568056"/>
                  <a:pt x="216299" y="571171"/>
                </a:cubicBezTo>
                <a:lnTo>
                  <a:pt x="208840" y="575448"/>
                </a:lnTo>
                <a:cubicBezTo>
                  <a:pt x="209271" y="577470"/>
                  <a:pt x="209669" y="579459"/>
                  <a:pt x="209934" y="581514"/>
                </a:cubicBezTo>
                <a:cubicBezTo>
                  <a:pt x="210697" y="586519"/>
                  <a:pt x="211095" y="591624"/>
                  <a:pt x="211095" y="596762"/>
                </a:cubicBezTo>
                <a:cubicBezTo>
                  <a:pt x="211095" y="601900"/>
                  <a:pt x="210697" y="607038"/>
                  <a:pt x="209934" y="612010"/>
                </a:cubicBezTo>
                <a:cubicBezTo>
                  <a:pt x="209636" y="614066"/>
                  <a:pt x="209238" y="616121"/>
                  <a:pt x="208840" y="618110"/>
                </a:cubicBezTo>
                <a:lnTo>
                  <a:pt x="216299" y="622419"/>
                </a:lnTo>
                <a:cubicBezTo>
                  <a:pt x="221702" y="625502"/>
                  <a:pt x="223591" y="632397"/>
                  <a:pt x="220442" y="637833"/>
                </a:cubicBezTo>
                <a:lnTo>
                  <a:pt x="201283" y="670982"/>
                </a:lnTo>
                <a:cubicBezTo>
                  <a:pt x="198200" y="676385"/>
                  <a:pt x="191172" y="678307"/>
                  <a:pt x="185802" y="675191"/>
                </a:cubicBezTo>
                <a:lnTo>
                  <a:pt x="178278" y="670816"/>
                </a:lnTo>
                <a:cubicBezTo>
                  <a:pt x="172974" y="675655"/>
                  <a:pt x="167173" y="679899"/>
                  <a:pt x="160974" y="683512"/>
                </a:cubicBezTo>
                <a:cubicBezTo>
                  <a:pt x="154842" y="687059"/>
                  <a:pt x="148278" y="689976"/>
                  <a:pt x="141483" y="692163"/>
                </a:cubicBezTo>
                <a:lnTo>
                  <a:pt x="141483" y="700815"/>
                </a:lnTo>
                <a:cubicBezTo>
                  <a:pt x="141483" y="707080"/>
                  <a:pt x="136378" y="712185"/>
                  <a:pt x="130146" y="712185"/>
                </a:cubicBezTo>
                <a:lnTo>
                  <a:pt x="91793" y="712185"/>
                </a:lnTo>
                <a:cubicBezTo>
                  <a:pt x="85528" y="712185"/>
                  <a:pt x="80490" y="707080"/>
                  <a:pt x="80490" y="700815"/>
                </a:cubicBezTo>
                <a:lnTo>
                  <a:pt x="80490" y="692163"/>
                </a:lnTo>
                <a:cubicBezTo>
                  <a:pt x="73628" y="689976"/>
                  <a:pt x="67131" y="687059"/>
                  <a:pt x="60965" y="683512"/>
                </a:cubicBezTo>
                <a:cubicBezTo>
                  <a:pt x="54766" y="679899"/>
                  <a:pt x="48965" y="675655"/>
                  <a:pt x="43662" y="670816"/>
                </a:cubicBezTo>
                <a:lnTo>
                  <a:pt x="36071" y="675191"/>
                </a:lnTo>
                <a:cubicBezTo>
                  <a:pt x="30668" y="678274"/>
                  <a:pt x="23773" y="676451"/>
                  <a:pt x="20690" y="670982"/>
                </a:cubicBezTo>
                <a:lnTo>
                  <a:pt x="1497" y="637833"/>
                </a:lnTo>
                <a:cubicBezTo>
                  <a:pt x="-1586" y="632397"/>
                  <a:pt x="237" y="625502"/>
                  <a:pt x="5640" y="622419"/>
                </a:cubicBezTo>
                <a:lnTo>
                  <a:pt x="13132" y="618077"/>
                </a:lnTo>
                <a:cubicBezTo>
                  <a:pt x="12668" y="616121"/>
                  <a:pt x="12336" y="614066"/>
                  <a:pt x="11972" y="612010"/>
                </a:cubicBezTo>
                <a:cubicBezTo>
                  <a:pt x="11209" y="607038"/>
                  <a:pt x="10812" y="601933"/>
                  <a:pt x="10812" y="596762"/>
                </a:cubicBezTo>
                <a:cubicBezTo>
                  <a:pt x="10812" y="591591"/>
                  <a:pt x="11209" y="586519"/>
                  <a:pt x="11972" y="581514"/>
                </a:cubicBezTo>
                <a:cubicBezTo>
                  <a:pt x="12303" y="579459"/>
                  <a:pt x="12668" y="577437"/>
                  <a:pt x="13132" y="575415"/>
                </a:cubicBezTo>
                <a:lnTo>
                  <a:pt x="5640" y="571138"/>
                </a:lnTo>
                <a:cubicBezTo>
                  <a:pt x="237" y="568023"/>
                  <a:pt x="-1586" y="561094"/>
                  <a:pt x="1497" y="555724"/>
                </a:cubicBezTo>
                <a:lnTo>
                  <a:pt x="20690" y="522510"/>
                </a:lnTo>
                <a:cubicBezTo>
                  <a:pt x="23773" y="517106"/>
                  <a:pt x="30668" y="515283"/>
                  <a:pt x="36071" y="518366"/>
                </a:cubicBezTo>
                <a:lnTo>
                  <a:pt x="43662" y="522742"/>
                </a:lnTo>
                <a:cubicBezTo>
                  <a:pt x="48965" y="517902"/>
                  <a:pt x="54766" y="513659"/>
                  <a:pt x="60965" y="510046"/>
                </a:cubicBezTo>
                <a:cubicBezTo>
                  <a:pt x="67131" y="506499"/>
                  <a:pt x="73661" y="503582"/>
                  <a:pt x="80490" y="501394"/>
                </a:cubicBezTo>
                <a:lnTo>
                  <a:pt x="80490" y="492742"/>
                </a:lnTo>
                <a:cubicBezTo>
                  <a:pt x="80490" y="486477"/>
                  <a:pt x="85528" y="481372"/>
                  <a:pt x="91793" y="481372"/>
                </a:cubicBezTo>
                <a:lnTo>
                  <a:pt x="99649" y="481372"/>
                </a:lnTo>
                <a:lnTo>
                  <a:pt x="99649" y="234218"/>
                </a:lnTo>
                <a:cubicBezTo>
                  <a:pt x="99649" y="214925"/>
                  <a:pt x="107539" y="197456"/>
                  <a:pt x="120235" y="184760"/>
                </a:cubicBezTo>
                <a:cubicBezTo>
                  <a:pt x="132930" y="172064"/>
                  <a:pt x="150433" y="164175"/>
                  <a:pt x="169692" y="164175"/>
                </a:cubicBezTo>
                <a:lnTo>
                  <a:pt x="209106" y="164175"/>
                </a:lnTo>
                <a:cubicBezTo>
                  <a:pt x="211194" y="131756"/>
                  <a:pt x="222299" y="99767"/>
                  <a:pt x="242320" y="72320"/>
                </a:cubicBezTo>
                <a:cubicBezTo>
                  <a:pt x="246000" y="67282"/>
                  <a:pt x="253060" y="66155"/>
                  <a:pt x="258099" y="69834"/>
                </a:cubicBezTo>
                <a:cubicBezTo>
                  <a:pt x="263171" y="73481"/>
                  <a:pt x="264265" y="80541"/>
                  <a:pt x="260585" y="85613"/>
                </a:cubicBezTo>
                <a:cubicBezTo>
                  <a:pt x="239072" y="115082"/>
                  <a:pt x="229061" y="151346"/>
                  <a:pt x="231879" y="187578"/>
                </a:cubicBezTo>
                <a:cubicBezTo>
                  <a:pt x="234630" y="222549"/>
                  <a:pt x="249414" y="256792"/>
                  <a:pt x="276198" y="283576"/>
                </a:cubicBezTo>
                <a:cubicBezTo>
                  <a:pt x="302982" y="310360"/>
                  <a:pt x="337224" y="325144"/>
                  <a:pt x="372229" y="327862"/>
                </a:cubicBezTo>
                <a:cubicBezTo>
                  <a:pt x="408394" y="330680"/>
                  <a:pt x="444692" y="320669"/>
                  <a:pt x="474194" y="299155"/>
                </a:cubicBezTo>
                <a:lnTo>
                  <a:pt x="474194" y="299155"/>
                </a:lnTo>
                <a:close/>
                <a:moveTo>
                  <a:pt x="443730" y="435628"/>
                </a:moveTo>
                <a:cubicBezTo>
                  <a:pt x="433488" y="429661"/>
                  <a:pt x="422184" y="425252"/>
                  <a:pt x="410184" y="422567"/>
                </a:cubicBezTo>
                <a:cubicBezTo>
                  <a:pt x="404947" y="421539"/>
                  <a:pt x="401068" y="416965"/>
                  <a:pt x="401068" y="411462"/>
                </a:cubicBezTo>
                <a:lnTo>
                  <a:pt x="401068" y="397341"/>
                </a:lnTo>
                <a:lnTo>
                  <a:pt x="367389" y="397341"/>
                </a:lnTo>
                <a:lnTo>
                  <a:pt x="367389" y="411297"/>
                </a:lnTo>
                <a:cubicBezTo>
                  <a:pt x="367489" y="416567"/>
                  <a:pt x="363843" y="421374"/>
                  <a:pt x="358473" y="422534"/>
                </a:cubicBezTo>
                <a:cubicBezTo>
                  <a:pt x="346373" y="425186"/>
                  <a:pt x="335003" y="429694"/>
                  <a:pt x="324661" y="435628"/>
                </a:cubicBezTo>
                <a:cubicBezTo>
                  <a:pt x="314120" y="441727"/>
                  <a:pt x="304606" y="449384"/>
                  <a:pt x="296452" y="458202"/>
                </a:cubicBezTo>
                <a:cubicBezTo>
                  <a:pt x="293004" y="462179"/>
                  <a:pt x="287038" y="463340"/>
                  <a:pt x="282264" y="460588"/>
                </a:cubicBezTo>
                <a:lnTo>
                  <a:pt x="269966" y="453461"/>
                </a:lnTo>
                <a:lnTo>
                  <a:pt x="253094" y="482698"/>
                </a:lnTo>
                <a:lnTo>
                  <a:pt x="264729" y="489427"/>
                </a:lnTo>
                <a:cubicBezTo>
                  <a:pt x="269668" y="491880"/>
                  <a:pt x="272187" y="497582"/>
                  <a:pt x="270463" y="502952"/>
                </a:cubicBezTo>
                <a:cubicBezTo>
                  <a:pt x="268673" y="508687"/>
                  <a:pt x="267281" y="514620"/>
                  <a:pt x="266353" y="520653"/>
                </a:cubicBezTo>
                <a:cubicBezTo>
                  <a:pt x="265458" y="526554"/>
                  <a:pt x="264994" y="532686"/>
                  <a:pt x="264994" y="538918"/>
                </a:cubicBezTo>
                <a:cubicBezTo>
                  <a:pt x="264994" y="545150"/>
                  <a:pt x="265458" y="551249"/>
                  <a:pt x="266353" y="557216"/>
                </a:cubicBezTo>
                <a:cubicBezTo>
                  <a:pt x="267248" y="563183"/>
                  <a:pt x="268673" y="569083"/>
                  <a:pt x="270463" y="574851"/>
                </a:cubicBezTo>
                <a:cubicBezTo>
                  <a:pt x="272055" y="579823"/>
                  <a:pt x="269999" y="585359"/>
                  <a:pt x="265259" y="588044"/>
                </a:cubicBezTo>
                <a:lnTo>
                  <a:pt x="253060" y="595105"/>
                </a:lnTo>
                <a:lnTo>
                  <a:pt x="269933" y="624375"/>
                </a:lnTo>
                <a:lnTo>
                  <a:pt x="282231" y="617248"/>
                </a:lnTo>
                <a:cubicBezTo>
                  <a:pt x="286739" y="614695"/>
                  <a:pt x="292540" y="615458"/>
                  <a:pt x="296187" y="619403"/>
                </a:cubicBezTo>
                <a:cubicBezTo>
                  <a:pt x="304374" y="628353"/>
                  <a:pt x="313954" y="636076"/>
                  <a:pt x="324595" y="642242"/>
                </a:cubicBezTo>
                <a:cubicBezTo>
                  <a:pt x="334871" y="648175"/>
                  <a:pt x="346174" y="652617"/>
                  <a:pt x="358174" y="655269"/>
                </a:cubicBezTo>
                <a:cubicBezTo>
                  <a:pt x="363412" y="656297"/>
                  <a:pt x="367290" y="660871"/>
                  <a:pt x="367290" y="666407"/>
                </a:cubicBezTo>
                <a:lnTo>
                  <a:pt x="367290" y="680495"/>
                </a:lnTo>
                <a:lnTo>
                  <a:pt x="400969" y="680495"/>
                </a:lnTo>
                <a:lnTo>
                  <a:pt x="400969" y="666540"/>
                </a:lnTo>
                <a:cubicBezTo>
                  <a:pt x="400869" y="661269"/>
                  <a:pt x="404516" y="656496"/>
                  <a:pt x="409886" y="655302"/>
                </a:cubicBezTo>
                <a:cubicBezTo>
                  <a:pt x="421985" y="652650"/>
                  <a:pt x="433355" y="648209"/>
                  <a:pt x="443697" y="642242"/>
                </a:cubicBezTo>
                <a:cubicBezTo>
                  <a:pt x="454106" y="636209"/>
                  <a:pt x="463520" y="628651"/>
                  <a:pt x="471608" y="619966"/>
                </a:cubicBezTo>
                <a:cubicBezTo>
                  <a:pt x="475056" y="615690"/>
                  <a:pt x="481188" y="614397"/>
                  <a:pt x="486127" y="617281"/>
                </a:cubicBezTo>
                <a:lnTo>
                  <a:pt x="498392" y="624342"/>
                </a:lnTo>
                <a:lnTo>
                  <a:pt x="515265" y="595105"/>
                </a:lnTo>
                <a:lnTo>
                  <a:pt x="503596" y="588409"/>
                </a:lnTo>
                <a:cubicBezTo>
                  <a:pt x="498657" y="585956"/>
                  <a:pt x="496138" y="580221"/>
                  <a:pt x="497862" y="574818"/>
                </a:cubicBezTo>
                <a:cubicBezTo>
                  <a:pt x="499652" y="569083"/>
                  <a:pt x="501044" y="563216"/>
                  <a:pt x="501972" y="557183"/>
                </a:cubicBezTo>
                <a:cubicBezTo>
                  <a:pt x="502867" y="551216"/>
                  <a:pt x="503331" y="545150"/>
                  <a:pt x="503331" y="538885"/>
                </a:cubicBezTo>
                <a:cubicBezTo>
                  <a:pt x="503331" y="532620"/>
                  <a:pt x="502867" y="526554"/>
                  <a:pt x="501972" y="520620"/>
                </a:cubicBezTo>
                <a:cubicBezTo>
                  <a:pt x="501011" y="514620"/>
                  <a:pt x="499652" y="508720"/>
                  <a:pt x="497862" y="502919"/>
                </a:cubicBezTo>
                <a:cubicBezTo>
                  <a:pt x="496271" y="497980"/>
                  <a:pt x="498293" y="492477"/>
                  <a:pt x="503000" y="489726"/>
                </a:cubicBezTo>
                <a:lnTo>
                  <a:pt x="515265" y="482665"/>
                </a:lnTo>
                <a:lnTo>
                  <a:pt x="498392" y="453428"/>
                </a:lnTo>
                <a:lnTo>
                  <a:pt x="486127" y="460555"/>
                </a:lnTo>
                <a:cubicBezTo>
                  <a:pt x="481619" y="463174"/>
                  <a:pt x="475752" y="462345"/>
                  <a:pt x="472105" y="458367"/>
                </a:cubicBezTo>
                <a:cubicBezTo>
                  <a:pt x="463918" y="449450"/>
                  <a:pt x="454338" y="441727"/>
                  <a:pt x="443664" y="435561"/>
                </a:cubicBezTo>
                <a:lnTo>
                  <a:pt x="443664" y="435561"/>
                </a:lnTo>
                <a:close/>
                <a:moveTo>
                  <a:pt x="384229" y="476433"/>
                </a:moveTo>
                <a:cubicBezTo>
                  <a:pt x="418770" y="476433"/>
                  <a:pt x="446747" y="504411"/>
                  <a:pt x="446747" y="538951"/>
                </a:cubicBezTo>
                <a:cubicBezTo>
                  <a:pt x="446747" y="556222"/>
                  <a:pt x="439753" y="571868"/>
                  <a:pt x="428449" y="583171"/>
                </a:cubicBezTo>
                <a:cubicBezTo>
                  <a:pt x="417145" y="594475"/>
                  <a:pt x="401499" y="601469"/>
                  <a:pt x="384229" y="601469"/>
                </a:cubicBezTo>
                <a:cubicBezTo>
                  <a:pt x="366959" y="601469"/>
                  <a:pt x="351312" y="594475"/>
                  <a:pt x="340009" y="583171"/>
                </a:cubicBezTo>
                <a:cubicBezTo>
                  <a:pt x="328705" y="571868"/>
                  <a:pt x="321711" y="556222"/>
                  <a:pt x="321711" y="538951"/>
                </a:cubicBezTo>
                <a:cubicBezTo>
                  <a:pt x="321711" y="521681"/>
                  <a:pt x="328705" y="506101"/>
                  <a:pt x="340009" y="494764"/>
                </a:cubicBezTo>
                <a:cubicBezTo>
                  <a:pt x="351312" y="483394"/>
                  <a:pt x="366959" y="476433"/>
                  <a:pt x="384229" y="476433"/>
                </a:cubicBezTo>
                <a:lnTo>
                  <a:pt x="384229" y="476433"/>
                </a:lnTo>
                <a:close/>
                <a:moveTo>
                  <a:pt x="424073" y="538951"/>
                </a:moveTo>
                <a:cubicBezTo>
                  <a:pt x="424073" y="516974"/>
                  <a:pt x="406239" y="499107"/>
                  <a:pt x="384229" y="499107"/>
                </a:cubicBezTo>
                <a:cubicBezTo>
                  <a:pt x="373224" y="499107"/>
                  <a:pt x="363279" y="503549"/>
                  <a:pt x="356020" y="510808"/>
                </a:cubicBezTo>
                <a:cubicBezTo>
                  <a:pt x="348826" y="518001"/>
                  <a:pt x="344384" y="527946"/>
                  <a:pt x="344384" y="538951"/>
                </a:cubicBezTo>
                <a:cubicBezTo>
                  <a:pt x="344384" y="549957"/>
                  <a:pt x="348826" y="559934"/>
                  <a:pt x="356020" y="567127"/>
                </a:cubicBezTo>
                <a:cubicBezTo>
                  <a:pt x="363246" y="574321"/>
                  <a:pt x="373190" y="578796"/>
                  <a:pt x="384229" y="578796"/>
                </a:cubicBezTo>
                <a:cubicBezTo>
                  <a:pt x="395267" y="578796"/>
                  <a:pt x="405179" y="574354"/>
                  <a:pt x="412405" y="567127"/>
                </a:cubicBezTo>
                <a:cubicBezTo>
                  <a:pt x="419598" y="559934"/>
                  <a:pt x="424073" y="549957"/>
                  <a:pt x="424073" y="538951"/>
                </a:cubicBezTo>
                <a:lnTo>
                  <a:pt x="424073" y="538951"/>
                </a:lnTo>
                <a:close/>
                <a:moveTo>
                  <a:pt x="645903" y="521184"/>
                </a:moveTo>
                <a:cubicBezTo>
                  <a:pt x="638113" y="522941"/>
                  <a:pt x="630787" y="525791"/>
                  <a:pt x="624191" y="529670"/>
                </a:cubicBezTo>
                <a:cubicBezTo>
                  <a:pt x="617196" y="533714"/>
                  <a:pt x="610997" y="538653"/>
                  <a:pt x="605694" y="544487"/>
                </a:cubicBezTo>
                <a:cubicBezTo>
                  <a:pt x="602047" y="548465"/>
                  <a:pt x="596213" y="549227"/>
                  <a:pt x="591738" y="546642"/>
                </a:cubicBezTo>
                <a:lnTo>
                  <a:pt x="586468" y="543592"/>
                </a:lnTo>
                <a:lnTo>
                  <a:pt x="578578" y="557249"/>
                </a:lnTo>
                <a:lnTo>
                  <a:pt x="583816" y="560266"/>
                </a:lnTo>
                <a:cubicBezTo>
                  <a:pt x="588490" y="562951"/>
                  <a:pt x="590512" y="568486"/>
                  <a:pt x="588954" y="573459"/>
                </a:cubicBezTo>
                <a:lnTo>
                  <a:pt x="588987" y="573459"/>
                </a:lnTo>
                <a:cubicBezTo>
                  <a:pt x="587794" y="577171"/>
                  <a:pt x="586899" y="581050"/>
                  <a:pt x="586302" y="584961"/>
                </a:cubicBezTo>
                <a:cubicBezTo>
                  <a:pt x="585705" y="588806"/>
                  <a:pt x="585407" y="592784"/>
                  <a:pt x="585407" y="596829"/>
                </a:cubicBezTo>
                <a:cubicBezTo>
                  <a:pt x="585407" y="600873"/>
                  <a:pt x="585705" y="604884"/>
                  <a:pt x="586302" y="608729"/>
                </a:cubicBezTo>
                <a:cubicBezTo>
                  <a:pt x="586899" y="612640"/>
                  <a:pt x="587794" y="616486"/>
                  <a:pt x="588987" y="620231"/>
                </a:cubicBezTo>
                <a:cubicBezTo>
                  <a:pt x="590711" y="625701"/>
                  <a:pt x="588059" y="631535"/>
                  <a:pt x="582954" y="633888"/>
                </a:cubicBezTo>
                <a:lnTo>
                  <a:pt x="578578" y="636408"/>
                </a:lnTo>
                <a:lnTo>
                  <a:pt x="586468" y="650032"/>
                </a:lnTo>
                <a:lnTo>
                  <a:pt x="591705" y="646982"/>
                </a:lnTo>
                <a:cubicBezTo>
                  <a:pt x="596644" y="644164"/>
                  <a:pt x="602743" y="645391"/>
                  <a:pt x="606191" y="649733"/>
                </a:cubicBezTo>
                <a:cubicBezTo>
                  <a:pt x="611428" y="655302"/>
                  <a:pt x="617461" y="660109"/>
                  <a:pt x="624224" y="663987"/>
                </a:cubicBezTo>
                <a:cubicBezTo>
                  <a:pt x="630920" y="667832"/>
                  <a:pt x="638279" y="670750"/>
                  <a:pt x="646168" y="672473"/>
                </a:cubicBezTo>
                <a:cubicBezTo>
                  <a:pt x="651538" y="673667"/>
                  <a:pt x="655184" y="678440"/>
                  <a:pt x="655085" y="683710"/>
                </a:cubicBezTo>
                <a:lnTo>
                  <a:pt x="655085" y="689578"/>
                </a:lnTo>
                <a:lnTo>
                  <a:pt x="670731" y="689578"/>
                </a:lnTo>
                <a:lnTo>
                  <a:pt x="670731" y="683578"/>
                </a:lnTo>
                <a:cubicBezTo>
                  <a:pt x="670731" y="678042"/>
                  <a:pt x="674676" y="673501"/>
                  <a:pt x="679847" y="672440"/>
                </a:cubicBezTo>
                <a:cubicBezTo>
                  <a:pt x="687637" y="670716"/>
                  <a:pt x="694962" y="667832"/>
                  <a:pt x="701625" y="663987"/>
                </a:cubicBezTo>
                <a:cubicBezTo>
                  <a:pt x="708553" y="659943"/>
                  <a:pt x="714818" y="654938"/>
                  <a:pt x="720089" y="649170"/>
                </a:cubicBezTo>
                <a:cubicBezTo>
                  <a:pt x="723735" y="645192"/>
                  <a:pt x="729569" y="644430"/>
                  <a:pt x="734045" y="646982"/>
                </a:cubicBezTo>
                <a:lnTo>
                  <a:pt x="739315" y="650032"/>
                </a:lnTo>
                <a:lnTo>
                  <a:pt x="747204" y="636408"/>
                </a:lnTo>
                <a:lnTo>
                  <a:pt x="741967" y="633391"/>
                </a:lnTo>
                <a:cubicBezTo>
                  <a:pt x="737426" y="630739"/>
                  <a:pt x="735205" y="625237"/>
                  <a:pt x="736796" y="620198"/>
                </a:cubicBezTo>
                <a:cubicBezTo>
                  <a:pt x="737989" y="616486"/>
                  <a:pt x="738884" y="612607"/>
                  <a:pt x="739481" y="608696"/>
                </a:cubicBezTo>
                <a:cubicBezTo>
                  <a:pt x="740077" y="604850"/>
                  <a:pt x="740376" y="600873"/>
                  <a:pt x="740376" y="596795"/>
                </a:cubicBezTo>
                <a:cubicBezTo>
                  <a:pt x="740376" y="592718"/>
                  <a:pt x="740077" y="588773"/>
                  <a:pt x="739481" y="584928"/>
                </a:cubicBezTo>
                <a:cubicBezTo>
                  <a:pt x="738884" y="581017"/>
                  <a:pt x="737989" y="577171"/>
                  <a:pt x="736796" y="573426"/>
                </a:cubicBezTo>
                <a:cubicBezTo>
                  <a:pt x="735072" y="567956"/>
                  <a:pt x="737757" y="562122"/>
                  <a:pt x="742829" y="559768"/>
                </a:cubicBezTo>
                <a:lnTo>
                  <a:pt x="747204" y="557249"/>
                </a:lnTo>
                <a:lnTo>
                  <a:pt x="739315" y="543592"/>
                </a:lnTo>
                <a:lnTo>
                  <a:pt x="734045" y="546642"/>
                </a:lnTo>
                <a:cubicBezTo>
                  <a:pt x="729304" y="549393"/>
                  <a:pt x="723338" y="548266"/>
                  <a:pt x="719857" y="544255"/>
                </a:cubicBezTo>
                <a:cubicBezTo>
                  <a:pt x="714620" y="538554"/>
                  <a:pt x="708454" y="533614"/>
                  <a:pt x="701625" y="529670"/>
                </a:cubicBezTo>
                <a:cubicBezTo>
                  <a:pt x="694929" y="525824"/>
                  <a:pt x="687537" y="522907"/>
                  <a:pt x="679648" y="521151"/>
                </a:cubicBezTo>
                <a:cubicBezTo>
                  <a:pt x="674311" y="519990"/>
                  <a:pt x="670698" y="515184"/>
                  <a:pt x="670731" y="509913"/>
                </a:cubicBezTo>
                <a:lnTo>
                  <a:pt x="670731" y="504079"/>
                </a:lnTo>
                <a:lnTo>
                  <a:pt x="655085" y="504079"/>
                </a:lnTo>
                <a:lnTo>
                  <a:pt x="655085" y="510079"/>
                </a:lnTo>
                <a:cubicBezTo>
                  <a:pt x="655085" y="515582"/>
                  <a:pt x="651140" y="520156"/>
                  <a:pt x="645969" y="521184"/>
                </a:cubicBezTo>
                <a:lnTo>
                  <a:pt x="645969" y="521184"/>
                </a:lnTo>
                <a:close/>
                <a:moveTo>
                  <a:pt x="662875" y="573326"/>
                </a:moveTo>
                <a:cubicBezTo>
                  <a:pt x="656345" y="573326"/>
                  <a:pt x="650477" y="575978"/>
                  <a:pt x="646234" y="580221"/>
                </a:cubicBezTo>
                <a:cubicBezTo>
                  <a:pt x="641991" y="584464"/>
                  <a:pt x="639339" y="590331"/>
                  <a:pt x="639339" y="596795"/>
                </a:cubicBezTo>
                <a:cubicBezTo>
                  <a:pt x="639339" y="603259"/>
                  <a:pt x="641991" y="609193"/>
                  <a:pt x="646234" y="613436"/>
                </a:cubicBezTo>
                <a:cubicBezTo>
                  <a:pt x="650477" y="617679"/>
                  <a:pt x="656345" y="620331"/>
                  <a:pt x="662875" y="620331"/>
                </a:cubicBezTo>
                <a:cubicBezTo>
                  <a:pt x="669405" y="620331"/>
                  <a:pt x="675206" y="617679"/>
                  <a:pt x="679449" y="613436"/>
                </a:cubicBezTo>
                <a:cubicBezTo>
                  <a:pt x="683692" y="609193"/>
                  <a:pt x="686344" y="603326"/>
                  <a:pt x="686344" y="596795"/>
                </a:cubicBezTo>
                <a:cubicBezTo>
                  <a:pt x="686344" y="590265"/>
                  <a:pt x="683692" y="584464"/>
                  <a:pt x="679449" y="580221"/>
                </a:cubicBezTo>
                <a:cubicBezTo>
                  <a:pt x="675206" y="575978"/>
                  <a:pt x="669339" y="573326"/>
                  <a:pt x="662875" y="573326"/>
                </a:cubicBezTo>
                <a:lnTo>
                  <a:pt x="662875" y="573326"/>
                </a:lnTo>
                <a:close/>
                <a:moveTo>
                  <a:pt x="630224" y="564210"/>
                </a:moveTo>
                <a:cubicBezTo>
                  <a:pt x="638577" y="555857"/>
                  <a:pt x="650113" y="550653"/>
                  <a:pt x="662875" y="550653"/>
                </a:cubicBezTo>
                <a:cubicBezTo>
                  <a:pt x="675637" y="550653"/>
                  <a:pt x="687106" y="555824"/>
                  <a:pt x="695493" y="564210"/>
                </a:cubicBezTo>
                <a:cubicBezTo>
                  <a:pt x="703846" y="572564"/>
                  <a:pt x="709017" y="584099"/>
                  <a:pt x="709017" y="596829"/>
                </a:cubicBezTo>
                <a:cubicBezTo>
                  <a:pt x="709017" y="609557"/>
                  <a:pt x="703846" y="621126"/>
                  <a:pt x="695493" y="629480"/>
                </a:cubicBezTo>
                <a:cubicBezTo>
                  <a:pt x="687139" y="637833"/>
                  <a:pt x="675604" y="643004"/>
                  <a:pt x="662875" y="643004"/>
                </a:cubicBezTo>
                <a:cubicBezTo>
                  <a:pt x="650146" y="643004"/>
                  <a:pt x="638577" y="637833"/>
                  <a:pt x="630224" y="629480"/>
                </a:cubicBezTo>
                <a:cubicBezTo>
                  <a:pt x="621870" y="621126"/>
                  <a:pt x="616699" y="609591"/>
                  <a:pt x="616699" y="596829"/>
                </a:cubicBezTo>
                <a:cubicBezTo>
                  <a:pt x="616699" y="584066"/>
                  <a:pt x="621870" y="572564"/>
                  <a:pt x="630224" y="564210"/>
                </a:cubicBezTo>
                <a:lnTo>
                  <a:pt x="630224" y="564210"/>
                </a:lnTo>
                <a:close/>
                <a:moveTo>
                  <a:pt x="149737" y="529670"/>
                </a:moveTo>
                <a:cubicBezTo>
                  <a:pt x="143107" y="525824"/>
                  <a:pt x="135748" y="522941"/>
                  <a:pt x="127958" y="521184"/>
                </a:cubicBezTo>
                <a:cubicBezTo>
                  <a:pt x="122787" y="520156"/>
                  <a:pt x="118842" y="515582"/>
                  <a:pt x="118842" y="510079"/>
                </a:cubicBezTo>
                <a:lnTo>
                  <a:pt x="118842" y="504079"/>
                </a:lnTo>
                <a:lnTo>
                  <a:pt x="103196" y="504079"/>
                </a:lnTo>
                <a:lnTo>
                  <a:pt x="103196" y="509913"/>
                </a:lnTo>
                <a:cubicBezTo>
                  <a:pt x="103296" y="515184"/>
                  <a:pt x="99649" y="519990"/>
                  <a:pt x="94279" y="521151"/>
                </a:cubicBezTo>
                <a:cubicBezTo>
                  <a:pt x="86390" y="522907"/>
                  <a:pt x="79031" y="525824"/>
                  <a:pt x="72335" y="529670"/>
                </a:cubicBezTo>
                <a:cubicBezTo>
                  <a:pt x="65440" y="533614"/>
                  <a:pt x="59308" y="538554"/>
                  <a:pt x="54037" y="544255"/>
                </a:cubicBezTo>
                <a:cubicBezTo>
                  <a:pt x="50557" y="548299"/>
                  <a:pt x="44656" y="549393"/>
                  <a:pt x="39850" y="546642"/>
                </a:cubicBezTo>
                <a:lnTo>
                  <a:pt x="34579" y="543592"/>
                </a:lnTo>
                <a:lnTo>
                  <a:pt x="26690" y="557249"/>
                </a:lnTo>
                <a:lnTo>
                  <a:pt x="31065" y="559768"/>
                </a:lnTo>
                <a:cubicBezTo>
                  <a:pt x="36170" y="562122"/>
                  <a:pt x="38822" y="567956"/>
                  <a:pt x="37098" y="573426"/>
                </a:cubicBezTo>
                <a:cubicBezTo>
                  <a:pt x="35905" y="577171"/>
                  <a:pt x="35010" y="581017"/>
                  <a:pt x="34413" y="584928"/>
                </a:cubicBezTo>
                <a:cubicBezTo>
                  <a:pt x="33817" y="588773"/>
                  <a:pt x="33518" y="592751"/>
                  <a:pt x="33518" y="596795"/>
                </a:cubicBezTo>
                <a:cubicBezTo>
                  <a:pt x="33518" y="600839"/>
                  <a:pt x="33817" y="604850"/>
                  <a:pt x="34413" y="608696"/>
                </a:cubicBezTo>
                <a:cubicBezTo>
                  <a:pt x="35010" y="612607"/>
                  <a:pt x="35905" y="616452"/>
                  <a:pt x="37098" y="620198"/>
                </a:cubicBezTo>
                <a:lnTo>
                  <a:pt x="37065" y="620198"/>
                </a:lnTo>
                <a:cubicBezTo>
                  <a:pt x="38590" y="625137"/>
                  <a:pt x="36601" y="630706"/>
                  <a:pt x="31927" y="633391"/>
                </a:cubicBezTo>
                <a:lnTo>
                  <a:pt x="26723" y="636408"/>
                </a:lnTo>
                <a:lnTo>
                  <a:pt x="34612" y="650032"/>
                </a:lnTo>
                <a:lnTo>
                  <a:pt x="39883" y="646982"/>
                </a:lnTo>
                <a:cubicBezTo>
                  <a:pt x="44391" y="644396"/>
                  <a:pt x="50192" y="645192"/>
                  <a:pt x="53838" y="649170"/>
                </a:cubicBezTo>
                <a:cubicBezTo>
                  <a:pt x="59142" y="654938"/>
                  <a:pt x="65374" y="659976"/>
                  <a:pt x="72368" y="663987"/>
                </a:cubicBezTo>
                <a:cubicBezTo>
                  <a:pt x="78965" y="667799"/>
                  <a:pt x="86291" y="670716"/>
                  <a:pt x="94080" y="672440"/>
                </a:cubicBezTo>
                <a:cubicBezTo>
                  <a:pt x="99318" y="673501"/>
                  <a:pt x="103196" y="678042"/>
                  <a:pt x="103196" y="683578"/>
                </a:cubicBezTo>
                <a:lnTo>
                  <a:pt x="103196" y="689578"/>
                </a:lnTo>
                <a:lnTo>
                  <a:pt x="118842" y="689578"/>
                </a:lnTo>
                <a:lnTo>
                  <a:pt x="118842" y="683710"/>
                </a:lnTo>
                <a:cubicBezTo>
                  <a:pt x="118809" y="678440"/>
                  <a:pt x="122389" y="673667"/>
                  <a:pt x="127759" y="672473"/>
                </a:cubicBezTo>
                <a:cubicBezTo>
                  <a:pt x="135649" y="670750"/>
                  <a:pt x="143041" y="667866"/>
                  <a:pt x="149737" y="663987"/>
                </a:cubicBezTo>
                <a:cubicBezTo>
                  <a:pt x="156466" y="660076"/>
                  <a:pt x="162532" y="655302"/>
                  <a:pt x="167736" y="649700"/>
                </a:cubicBezTo>
                <a:cubicBezTo>
                  <a:pt x="171151" y="645391"/>
                  <a:pt x="177316" y="644131"/>
                  <a:pt x="182222" y="646949"/>
                </a:cubicBezTo>
                <a:lnTo>
                  <a:pt x="187460" y="649999"/>
                </a:lnTo>
                <a:lnTo>
                  <a:pt x="195349" y="636375"/>
                </a:lnTo>
                <a:lnTo>
                  <a:pt x="190973" y="633855"/>
                </a:lnTo>
                <a:cubicBezTo>
                  <a:pt x="185869" y="631502"/>
                  <a:pt x="183217" y="625668"/>
                  <a:pt x="184974" y="620198"/>
                </a:cubicBezTo>
                <a:cubicBezTo>
                  <a:pt x="186134" y="616452"/>
                  <a:pt x="187029" y="612607"/>
                  <a:pt x="187625" y="608696"/>
                </a:cubicBezTo>
                <a:cubicBezTo>
                  <a:pt x="188222" y="604850"/>
                  <a:pt x="188520" y="600873"/>
                  <a:pt x="188520" y="596795"/>
                </a:cubicBezTo>
                <a:cubicBezTo>
                  <a:pt x="188520" y="592718"/>
                  <a:pt x="188222" y="588773"/>
                  <a:pt x="187625" y="584928"/>
                </a:cubicBezTo>
                <a:cubicBezTo>
                  <a:pt x="187029" y="581017"/>
                  <a:pt x="186134" y="577205"/>
                  <a:pt x="184974" y="573459"/>
                </a:cubicBezTo>
                <a:cubicBezTo>
                  <a:pt x="183382" y="568520"/>
                  <a:pt x="185438" y="562951"/>
                  <a:pt x="190112" y="560266"/>
                </a:cubicBezTo>
                <a:lnTo>
                  <a:pt x="195349" y="557249"/>
                </a:lnTo>
                <a:lnTo>
                  <a:pt x="187460" y="543592"/>
                </a:lnTo>
                <a:lnTo>
                  <a:pt x="182189" y="546642"/>
                </a:lnTo>
                <a:cubicBezTo>
                  <a:pt x="177681" y="549260"/>
                  <a:pt x="171847" y="548498"/>
                  <a:pt x="168234" y="544487"/>
                </a:cubicBezTo>
                <a:cubicBezTo>
                  <a:pt x="162963" y="538653"/>
                  <a:pt x="156698" y="533681"/>
                  <a:pt x="149770" y="529670"/>
                </a:cubicBezTo>
                <a:lnTo>
                  <a:pt x="149770" y="529670"/>
                </a:lnTo>
                <a:close/>
                <a:moveTo>
                  <a:pt x="111052" y="550653"/>
                </a:moveTo>
                <a:cubicBezTo>
                  <a:pt x="123782" y="550653"/>
                  <a:pt x="135317" y="555824"/>
                  <a:pt x="143671" y="564210"/>
                </a:cubicBezTo>
                <a:cubicBezTo>
                  <a:pt x="152024" y="572564"/>
                  <a:pt x="157195" y="584099"/>
                  <a:pt x="157195" y="596829"/>
                </a:cubicBezTo>
                <a:cubicBezTo>
                  <a:pt x="157195" y="609557"/>
                  <a:pt x="152024" y="621126"/>
                  <a:pt x="143671" y="629480"/>
                </a:cubicBezTo>
                <a:cubicBezTo>
                  <a:pt x="135317" y="637833"/>
                  <a:pt x="123782" y="643004"/>
                  <a:pt x="111052" y="643004"/>
                </a:cubicBezTo>
                <a:cubicBezTo>
                  <a:pt x="98323" y="643004"/>
                  <a:pt x="86755" y="637833"/>
                  <a:pt x="78401" y="629480"/>
                </a:cubicBezTo>
                <a:cubicBezTo>
                  <a:pt x="70048" y="621126"/>
                  <a:pt x="64877" y="609591"/>
                  <a:pt x="64877" y="596829"/>
                </a:cubicBezTo>
                <a:cubicBezTo>
                  <a:pt x="64877" y="584066"/>
                  <a:pt x="70048" y="572564"/>
                  <a:pt x="78401" y="564210"/>
                </a:cubicBezTo>
                <a:cubicBezTo>
                  <a:pt x="86755" y="555857"/>
                  <a:pt x="98290" y="550653"/>
                  <a:pt x="111052" y="550653"/>
                </a:cubicBezTo>
                <a:lnTo>
                  <a:pt x="111052" y="550653"/>
                </a:lnTo>
                <a:close/>
                <a:moveTo>
                  <a:pt x="127627" y="580221"/>
                </a:moveTo>
                <a:cubicBezTo>
                  <a:pt x="123384" y="575978"/>
                  <a:pt x="117516" y="573326"/>
                  <a:pt x="111052" y="573326"/>
                </a:cubicBezTo>
                <a:cubicBezTo>
                  <a:pt x="104589" y="573326"/>
                  <a:pt x="98688" y="575978"/>
                  <a:pt x="94412" y="580221"/>
                </a:cubicBezTo>
                <a:cubicBezTo>
                  <a:pt x="90169" y="584464"/>
                  <a:pt x="87517" y="590331"/>
                  <a:pt x="87517" y="596795"/>
                </a:cubicBezTo>
                <a:cubicBezTo>
                  <a:pt x="87517" y="603259"/>
                  <a:pt x="90169" y="609193"/>
                  <a:pt x="94412" y="613436"/>
                </a:cubicBezTo>
                <a:cubicBezTo>
                  <a:pt x="98655" y="617679"/>
                  <a:pt x="104522" y="620331"/>
                  <a:pt x="111052" y="620331"/>
                </a:cubicBezTo>
                <a:cubicBezTo>
                  <a:pt x="117583" y="620331"/>
                  <a:pt x="123384" y="617679"/>
                  <a:pt x="127627" y="613436"/>
                </a:cubicBezTo>
                <a:cubicBezTo>
                  <a:pt x="131870" y="609193"/>
                  <a:pt x="134522" y="603326"/>
                  <a:pt x="134522" y="596795"/>
                </a:cubicBezTo>
                <a:cubicBezTo>
                  <a:pt x="134522" y="590265"/>
                  <a:pt x="131870" y="584464"/>
                  <a:pt x="127627" y="580221"/>
                </a:cubicBezTo>
                <a:lnTo>
                  <a:pt x="127627" y="580221"/>
                </a:lnTo>
                <a:close/>
                <a:moveTo>
                  <a:pt x="301026" y="186384"/>
                </a:moveTo>
                <a:lnTo>
                  <a:pt x="418405" y="57371"/>
                </a:lnTo>
                <a:cubicBezTo>
                  <a:pt x="421455" y="53724"/>
                  <a:pt x="426493" y="52266"/>
                  <a:pt x="431167" y="54023"/>
                </a:cubicBezTo>
                <a:cubicBezTo>
                  <a:pt x="437001" y="56244"/>
                  <a:pt x="439951" y="62774"/>
                  <a:pt x="437730" y="68641"/>
                </a:cubicBezTo>
                <a:lnTo>
                  <a:pt x="408262" y="145811"/>
                </a:lnTo>
                <a:lnTo>
                  <a:pt x="459111" y="145811"/>
                </a:lnTo>
                <a:cubicBezTo>
                  <a:pt x="461796" y="145811"/>
                  <a:pt x="464548" y="146805"/>
                  <a:pt x="466735" y="148761"/>
                </a:cubicBezTo>
                <a:cubicBezTo>
                  <a:pt x="471310" y="152971"/>
                  <a:pt x="471674" y="160131"/>
                  <a:pt x="467465" y="164738"/>
                </a:cubicBezTo>
                <a:lnTo>
                  <a:pt x="350086" y="293752"/>
                </a:lnTo>
                <a:cubicBezTo>
                  <a:pt x="347036" y="297399"/>
                  <a:pt x="341998" y="298857"/>
                  <a:pt x="337324" y="297100"/>
                </a:cubicBezTo>
                <a:cubicBezTo>
                  <a:pt x="331490" y="294879"/>
                  <a:pt x="328539" y="288316"/>
                  <a:pt x="330760" y="282482"/>
                </a:cubicBezTo>
                <a:lnTo>
                  <a:pt x="360229" y="205312"/>
                </a:lnTo>
                <a:lnTo>
                  <a:pt x="309380" y="205312"/>
                </a:lnTo>
                <a:cubicBezTo>
                  <a:pt x="306695" y="205312"/>
                  <a:pt x="303943" y="204318"/>
                  <a:pt x="301756" y="202362"/>
                </a:cubicBezTo>
                <a:cubicBezTo>
                  <a:pt x="297115" y="198152"/>
                  <a:pt x="296816" y="190992"/>
                  <a:pt x="301026" y="186384"/>
                </a:cubicBezTo>
                <a:lnTo>
                  <a:pt x="301026" y="18638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Page connexion</a:t>
            </a:r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/>
          </p:nvPr>
        </p:nvSpPr>
        <p:spPr>
          <a:xfrm>
            <a:off x="715100" y="1246650"/>
            <a:ext cx="242815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t="426" b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66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272659" y="279489"/>
            <a:ext cx="384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connexion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205650" y="1099750"/>
            <a:ext cx="2864121" cy="1016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CA" err="1"/>
              <a:t>S’inscrire</a:t>
            </a:r>
            <a:endParaRPr lang="en-CA"/>
          </a:p>
          <a:p>
            <a:pPr marL="171450" indent="-171450"/>
            <a:r>
              <a:rPr lang="en-CA"/>
              <a:t>Connexion</a:t>
            </a:r>
          </a:p>
          <a:p>
            <a:pPr marL="171450" indent="-171450"/>
            <a:r>
              <a:rPr lang="en-CA"/>
              <a:t>Condition pour validations des </a:t>
            </a:r>
            <a:r>
              <a:rPr lang="en-CA" err="1"/>
              <a:t>informations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75DAA-1212-DD97-64D7-3B5F24CB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23" y="280132"/>
            <a:ext cx="4458813" cy="3205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AA1C6-1AA4-A6C5-3A0D-B969ADC6D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4" y="2363632"/>
            <a:ext cx="4327685" cy="24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30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Page contact</a:t>
            </a:r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/>
          </p:nvPr>
        </p:nvSpPr>
        <p:spPr>
          <a:xfrm>
            <a:off x="715099" y="1246650"/>
            <a:ext cx="2542451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t="426" b="426"/>
          <a:stretch/>
        </p:blipFill>
        <p:spPr>
          <a:xfrm>
            <a:off x="4601300" y="10285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279333"/>
      </p:ext>
    </p:extLst>
  </p:cSld>
  <p:clrMapOvr>
    <a:masterClrMapping/>
  </p:clrMapOvr>
</p:sld>
</file>

<file path=ppt/theme/theme1.xml><?xml version="1.0" encoding="utf-8"?>
<a:theme xmlns:a="http://schemas.openxmlformats.org/drawingml/2006/main" name="Cars Technology Innovation Newsletter by Slidesgo">
  <a:themeElements>
    <a:clrScheme name="Simple Light">
      <a:dk1>
        <a:srgbClr val="FFFFFF"/>
      </a:dk1>
      <a:lt1>
        <a:srgbClr val="0B171E"/>
      </a:lt1>
      <a:dk2>
        <a:srgbClr val="1F3947"/>
      </a:dk2>
      <a:lt2>
        <a:srgbClr val="2DCECF"/>
      </a:lt2>
      <a:accent1>
        <a:srgbClr val="80C3C3"/>
      </a:accent1>
      <a:accent2>
        <a:srgbClr val="B8DDDD"/>
      </a:accent2>
      <a:accent3>
        <a:srgbClr val="E0EEEE"/>
      </a:accent3>
      <a:accent4>
        <a:srgbClr val="D01A3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4e22b2-f71c-440d-92ce-12b46af42ab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6F11FA0920D348AB7B8280E4900B8B" ma:contentTypeVersion="15" ma:contentTypeDescription="Crée un document." ma:contentTypeScope="" ma:versionID="d75c06ecedd21cef8a5cb462ce2d151c">
  <xsd:schema xmlns:xsd="http://www.w3.org/2001/XMLSchema" xmlns:xs="http://www.w3.org/2001/XMLSchema" xmlns:p="http://schemas.microsoft.com/office/2006/metadata/properties" xmlns:ns3="5d4e22b2-f71c-440d-92ce-12b46af42ab4" xmlns:ns4="42d21025-700e-4026-9820-3d5a1c2d48f0" targetNamespace="http://schemas.microsoft.com/office/2006/metadata/properties" ma:root="true" ma:fieldsID="5b8d45d5286e777e0dcfe5b051549961" ns3:_="" ns4:_="">
    <xsd:import namespace="5d4e22b2-f71c-440d-92ce-12b46af42ab4"/>
    <xsd:import namespace="42d21025-700e-4026-9820-3d5a1c2d48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e22b2-f71c-440d-92ce-12b46af42a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21025-700e-4026-9820-3d5a1c2d48f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7DA71E-12F3-465F-88F7-FCF6E30562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C9A198-A130-4F7C-A057-6F64838D7FBF}">
  <ds:schemaRefs>
    <ds:schemaRef ds:uri="42d21025-700e-4026-9820-3d5a1c2d48f0"/>
    <ds:schemaRef ds:uri="5d4e22b2-f71c-440d-92ce-12b46af42a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2940BC-3964-450F-94B0-3E6A6C2AE174}">
  <ds:schemaRefs>
    <ds:schemaRef ds:uri="42d21025-700e-4026-9820-3d5a1c2d48f0"/>
    <ds:schemaRef ds:uri="5d4e22b2-f71c-440d-92ce-12b46af42a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Cars Technology Innovation Newsletter by Slidesgo</vt:lpstr>
      <vt:lpstr>Présentation du site web</vt:lpstr>
      <vt:lpstr>TABLE DE MATIÈRES</vt:lpstr>
      <vt:lpstr>Présentation des membres</vt:lpstr>
      <vt:lpstr>Page d’accueil</vt:lpstr>
      <vt:lpstr>Page accueil</vt:lpstr>
      <vt:lpstr>Explication des apprentissages</vt:lpstr>
      <vt:lpstr>Page connexion</vt:lpstr>
      <vt:lpstr>Page connexion</vt:lpstr>
      <vt:lpstr>Page contact</vt:lpstr>
      <vt:lpstr>Page contact</vt:lpstr>
      <vt:lpstr>Page catalogue</vt:lpstr>
      <vt:lpstr>Page catalogue</vt:lpstr>
      <vt:lpstr>Page détaillée</vt:lpstr>
      <vt:lpstr>Page détaillée</vt:lpstr>
      <vt:lpstr>Page paiement</vt:lpstr>
      <vt:lpstr>Page paiement</vt:lpstr>
      <vt:lpstr>Difficulté API</vt:lpstr>
      <vt:lpstr>Page commande</vt:lpstr>
      <vt:lpstr>Page commande</vt:lpstr>
      <vt:lpstr>Page profil</vt:lpstr>
      <vt:lpstr>Page profil</vt:lpstr>
      <vt:lpstr>Page administrateur</vt:lpstr>
      <vt:lpstr>Page admininstrateur (Crud voiture)</vt:lpstr>
      <vt:lpstr>Page admininstrateur (Crud voiture)</vt:lpstr>
      <vt:lpstr>Respect des principes SOLID, DRY et KISS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site web</dc:title>
  <cp:revision>1</cp:revision>
  <dcterms:modified xsi:type="dcterms:W3CDTF">2024-05-22T02:29:17Z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615819-ba40-4aaf-a034-39fd1d37cddf_Enabled">
    <vt:lpwstr>true</vt:lpwstr>
  </property>
  <property fmtid="{D5CDD505-2E9C-101B-9397-08002B2CF9AE}" pid="3" name="MSIP_Label_6b615819-ba40-4aaf-a034-39fd1d37cddf_SetDate">
    <vt:lpwstr>2024-05-12T03:34:58Z</vt:lpwstr>
  </property>
  <property fmtid="{D5CDD505-2E9C-101B-9397-08002B2CF9AE}" pid="4" name="MSIP_Label_6b615819-ba40-4aaf-a034-39fd1d37cddf_Method">
    <vt:lpwstr>Standard</vt:lpwstr>
  </property>
  <property fmtid="{D5CDD505-2E9C-101B-9397-08002B2CF9AE}" pid="5" name="MSIP_Label_6b615819-ba40-4aaf-a034-39fd1d37cddf_Name">
    <vt:lpwstr>defa4170-0d19-0005-0004-bc88714345d2</vt:lpwstr>
  </property>
  <property fmtid="{D5CDD505-2E9C-101B-9397-08002B2CF9AE}" pid="6" name="MSIP_Label_6b615819-ba40-4aaf-a034-39fd1d37cddf_SiteId">
    <vt:lpwstr>f9182dd7-4234-41fb-9e9c-dd20d493b548</vt:lpwstr>
  </property>
  <property fmtid="{D5CDD505-2E9C-101B-9397-08002B2CF9AE}" pid="7" name="MSIP_Label_6b615819-ba40-4aaf-a034-39fd1d37cddf_ActionId">
    <vt:lpwstr>f9ff00be-b048-4559-a146-6848665a9fe6</vt:lpwstr>
  </property>
  <property fmtid="{D5CDD505-2E9C-101B-9397-08002B2CF9AE}" pid="8" name="MSIP_Label_6b615819-ba40-4aaf-a034-39fd1d37cddf_ContentBits">
    <vt:lpwstr>0</vt:lpwstr>
  </property>
  <property fmtid="{D5CDD505-2E9C-101B-9397-08002B2CF9AE}" pid="9" name="ContentTypeId">
    <vt:lpwstr>0x010100106F11FA0920D348AB7B8280E4900B8B</vt:lpwstr>
  </property>
</Properties>
</file>